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58" r:id="rId7"/>
    <p:sldId id="259" r:id="rId8"/>
    <p:sldId id="260" r:id="rId9"/>
    <p:sldId id="266" r:id="rId10"/>
    <p:sldId id="268" r:id="rId11"/>
    <p:sldId id="261" r:id="rId12"/>
    <p:sldId id="262" r:id="rId13"/>
    <p:sldId id="263" r:id="rId14"/>
    <p:sldId id="264" r:id="rId15"/>
    <p:sldId id="265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ED3C40-B255-40B3-B0B9-450FFBD930E7}" v="628" dt="2021-03-01T19:17:25.5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1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8" d="100"/>
          <a:sy n="58" d="100"/>
        </p:scale>
        <p:origin x="197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ie Briggs" userId="0a22018ce9731d8e" providerId="LiveId" clId="{93ED3C40-B255-40B3-B0B9-450FFBD930E7}"/>
    <pc:docChg chg="undo custSel addSld modSld modMainMaster">
      <pc:chgData name="Katie Briggs" userId="0a22018ce9731d8e" providerId="LiveId" clId="{93ED3C40-B255-40B3-B0B9-450FFBD930E7}" dt="2021-03-05T17:46:04.381" v="3820" actId="1076"/>
      <pc:docMkLst>
        <pc:docMk/>
      </pc:docMkLst>
      <pc:sldChg chg="addSp delSp modSp mod setBg addAnim">
        <pc:chgData name="Katie Briggs" userId="0a22018ce9731d8e" providerId="LiveId" clId="{93ED3C40-B255-40B3-B0B9-450FFBD930E7}" dt="2021-03-05T17:32:47.764" v="3805" actId="1076"/>
        <pc:sldMkLst>
          <pc:docMk/>
          <pc:sldMk cId="1652133998" sldId="256"/>
        </pc:sldMkLst>
        <pc:spChg chg="mod">
          <ac:chgData name="Katie Briggs" userId="0a22018ce9731d8e" providerId="LiveId" clId="{93ED3C40-B255-40B3-B0B9-450FFBD930E7}" dt="2021-03-01T16:03:05.464" v="7" actId="26606"/>
          <ac:spMkLst>
            <pc:docMk/>
            <pc:sldMk cId="1652133998" sldId="256"/>
            <ac:spMk id="6" creationId="{00000000-0000-0000-0000-000000000000}"/>
          </ac:spMkLst>
        </pc:spChg>
        <pc:spChg chg="mod">
          <ac:chgData name="Katie Briggs" userId="0a22018ce9731d8e" providerId="LiveId" clId="{93ED3C40-B255-40B3-B0B9-450FFBD930E7}" dt="2021-03-01T16:03:05.464" v="7" actId="26606"/>
          <ac:spMkLst>
            <pc:docMk/>
            <pc:sldMk cId="1652133998" sldId="256"/>
            <ac:spMk id="7" creationId="{00000000-0000-0000-0000-000000000000}"/>
          </ac:spMkLst>
        </pc:spChg>
        <pc:spChg chg="add del">
          <ac:chgData name="Katie Briggs" userId="0a22018ce9731d8e" providerId="LiveId" clId="{93ED3C40-B255-40B3-B0B9-450FFBD930E7}" dt="2021-03-01T16:02:59.615" v="4" actId="26606"/>
          <ac:spMkLst>
            <pc:docMk/>
            <pc:sldMk cId="1652133998" sldId="256"/>
            <ac:spMk id="17" creationId="{608EAA06-5488-416B-B2B2-E55213011012}"/>
          </ac:spMkLst>
        </pc:spChg>
        <pc:spChg chg="add del">
          <ac:chgData name="Katie Briggs" userId="0a22018ce9731d8e" providerId="LiveId" clId="{93ED3C40-B255-40B3-B0B9-450FFBD930E7}" dt="2021-03-01T16:03:05.407" v="6" actId="26606"/>
          <ac:spMkLst>
            <pc:docMk/>
            <pc:sldMk cId="1652133998" sldId="256"/>
            <ac:spMk id="19" creationId="{608EAA06-5488-416B-B2B2-E55213011012}"/>
          </ac:spMkLst>
        </pc:spChg>
        <pc:picChg chg="mod">
          <ac:chgData name="Katie Briggs" userId="0a22018ce9731d8e" providerId="LiveId" clId="{93ED3C40-B255-40B3-B0B9-450FFBD930E7}" dt="2021-03-05T17:32:47.764" v="3805" actId="1076"/>
          <ac:picMkLst>
            <pc:docMk/>
            <pc:sldMk cId="1652133998" sldId="256"/>
            <ac:picMk id="2" creationId="{FB8CC0CA-5124-4312-A92A-A87F9A68B7E4}"/>
          </ac:picMkLst>
        </pc:picChg>
        <pc:picChg chg="mod ord">
          <ac:chgData name="Katie Briggs" userId="0a22018ce9731d8e" providerId="LiveId" clId="{93ED3C40-B255-40B3-B0B9-450FFBD930E7}" dt="2021-03-01T16:03:50.247" v="10" actId="16037"/>
          <ac:picMkLst>
            <pc:docMk/>
            <pc:sldMk cId="1652133998" sldId="256"/>
            <ac:picMk id="10" creationId="{BC33A85A-61DC-4765-A681-51D5394CE952}"/>
          </ac:picMkLst>
        </pc:picChg>
        <pc:picChg chg="add del">
          <ac:chgData name="Katie Briggs" userId="0a22018ce9731d8e" providerId="LiveId" clId="{93ED3C40-B255-40B3-B0B9-450FFBD930E7}" dt="2021-03-01T16:02:56.176" v="2" actId="26606"/>
          <ac:picMkLst>
            <pc:docMk/>
            <pc:sldMk cId="1652133998" sldId="256"/>
            <ac:picMk id="15" creationId="{2BFB581C-2142-4222-9A3B-905AD6C09535}"/>
          </ac:picMkLst>
        </pc:picChg>
        <pc:picChg chg="add">
          <ac:chgData name="Katie Briggs" userId="0a22018ce9731d8e" providerId="LiveId" clId="{93ED3C40-B255-40B3-B0B9-450FFBD930E7}" dt="2021-03-01T16:03:05.464" v="7" actId="26606"/>
          <ac:picMkLst>
            <pc:docMk/>
            <pc:sldMk cId="1652133998" sldId="256"/>
            <ac:picMk id="21" creationId="{08187575-5CB4-477B-AA47-020C6D2A786E}"/>
          </ac:picMkLst>
        </pc:picChg>
        <pc:picChg chg="add">
          <ac:chgData name="Katie Briggs" userId="0a22018ce9731d8e" providerId="LiveId" clId="{93ED3C40-B255-40B3-B0B9-450FFBD930E7}" dt="2021-03-01T16:03:05.464" v="7" actId="26606"/>
          <ac:picMkLst>
            <pc:docMk/>
            <pc:sldMk cId="1652133998" sldId="256"/>
            <ac:picMk id="22" creationId="{EE585F70-7C5D-424E-A182-39507AF48A0C}"/>
          </ac:picMkLst>
        </pc:picChg>
      </pc:sldChg>
      <pc:sldChg chg="addSp delSp modSp mod setBg">
        <pc:chgData name="Katie Briggs" userId="0a22018ce9731d8e" providerId="LiveId" clId="{93ED3C40-B255-40B3-B0B9-450FFBD930E7}" dt="2021-03-05T17:34:57.008" v="3806" actId="1076"/>
        <pc:sldMkLst>
          <pc:docMk/>
          <pc:sldMk cId="1654255301" sldId="257"/>
        </pc:sldMkLst>
        <pc:spChg chg="mod">
          <ac:chgData name="Katie Briggs" userId="0a22018ce9731d8e" providerId="LiveId" clId="{93ED3C40-B255-40B3-B0B9-450FFBD930E7}" dt="2021-03-01T16:09:47.266" v="120" actId="26606"/>
          <ac:spMkLst>
            <pc:docMk/>
            <pc:sldMk cId="1654255301" sldId="257"/>
            <ac:spMk id="13" creationId="{00000000-0000-0000-0000-000000000000}"/>
          </ac:spMkLst>
        </pc:spChg>
        <pc:spChg chg="mod ord">
          <ac:chgData name="Katie Briggs" userId="0a22018ce9731d8e" providerId="LiveId" clId="{93ED3C40-B255-40B3-B0B9-450FFBD930E7}" dt="2021-03-01T16:14:43.267" v="477" actId="20577"/>
          <ac:spMkLst>
            <pc:docMk/>
            <pc:sldMk cId="1654255301" sldId="257"/>
            <ac:spMk id="14" creationId="{00000000-0000-0000-0000-000000000000}"/>
          </ac:spMkLst>
        </pc:spChg>
        <pc:spChg chg="add del">
          <ac:chgData name="Katie Briggs" userId="0a22018ce9731d8e" providerId="LiveId" clId="{93ED3C40-B255-40B3-B0B9-450FFBD930E7}" dt="2021-03-01T16:07:40.790" v="95" actId="26606"/>
          <ac:spMkLst>
            <pc:docMk/>
            <pc:sldMk cId="1654255301" sldId="257"/>
            <ac:spMk id="31" creationId="{0A22D114-11B7-46ED-94A9-18DC1C977BF4}"/>
          </ac:spMkLst>
        </pc:spChg>
        <pc:picChg chg="mod">
          <ac:chgData name="Katie Briggs" userId="0a22018ce9731d8e" providerId="LiveId" clId="{93ED3C40-B255-40B3-B0B9-450FFBD930E7}" dt="2021-03-05T17:34:57.008" v="3806" actId="1076"/>
          <ac:picMkLst>
            <pc:docMk/>
            <pc:sldMk cId="1654255301" sldId="257"/>
            <ac:picMk id="2" creationId="{B5DFD09C-F212-43CA-B481-D6B630841600}"/>
          </ac:picMkLst>
        </pc:picChg>
        <pc:picChg chg="add del mod ord">
          <ac:chgData name="Katie Briggs" userId="0a22018ce9731d8e" providerId="LiveId" clId="{93ED3C40-B255-40B3-B0B9-450FFBD930E7}" dt="2021-03-01T16:08:21.770" v="111" actId="478"/>
          <ac:picMkLst>
            <pc:docMk/>
            <pc:sldMk cId="1654255301" sldId="257"/>
            <ac:picMk id="3" creationId="{45A14A58-D7CE-4041-B27F-55E9E9A18CA1}"/>
          </ac:picMkLst>
        </pc:picChg>
        <pc:picChg chg="add mod ord">
          <ac:chgData name="Katie Briggs" userId="0a22018ce9731d8e" providerId="LiveId" clId="{93ED3C40-B255-40B3-B0B9-450FFBD930E7}" dt="2021-03-01T16:09:47.266" v="120" actId="26606"/>
          <ac:picMkLst>
            <pc:docMk/>
            <pc:sldMk cId="1654255301" sldId="257"/>
            <ac:picMk id="5" creationId="{42F42A55-80FC-4A58-BB1E-F8EB641B3737}"/>
          </ac:picMkLst>
        </pc:picChg>
        <pc:picChg chg="add del">
          <ac:chgData name="Katie Briggs" userId="0a22018ce9731d8e" providerId="LiveId" clId="{93ED3C40-B255-40B3-B0B9-450FFBD930E7}" dt="2021-03-01T16:09:43.137" v="117" actId="26606"/>
          <ac:picMkLst>
            <pc:docMk/>
            <pc:sldMk cId="1654255301" sldId="257"/>
            <ac:picMk id="16" creationId="{B536FA4E-0152-4E27-91DA-0FC22D1846BB}"/>
          </ac:picMkLst>
        </pc:picChg>
        <pc:picChg chg="add del">
          <ac:chgData name="Katie Briggs" userId="0a22018ce9731d8e" providerId="LiveId" clId="{93ED3C40-B255-40B3-B0B9-450FFBD930E7}" dt="2021-03-01T16:09:47.208" v="119" actId="26606"/>
          <ac:picMkLst>
            <pc:docMk/>
            <pc:sldMk cId="1654255301" sldId="257"/>
            <ac:picMk id="18" creationId="{7AEE9CAC-347C-43C2-AE87-6BC5566E6068}"/>
          </ac:picMkLst>
        </pc:picChg>
        <pc:picChg chg="add del">
          <ac:chgData name="Katie Briggs" userId="0a22018ce9731d8e" providerId="LiveId" clId="{93ED3C40-B255-40B3-B0B9-450FFBD930E7}" dt="2021-03-01T16:07:58.972" v="106" actId="26606"/>
          <ac:picMkLst>
            <pc:docMk/>
            <pc:sldMk cId="1654255301" sldId="257"/>
            <ac:picMk id="19" creationId="{C115FFBB-C8EA-4BA2-A5DD-FE37795051B2}"/>
          </ac:picMkLst>
        </pc:picChg>
        <pc:picChg chg="add">
          <ac:chgData name="Katie Briggs" userId="0a22018ce9731d8e" providerId="LiveId" clId="{93ED3C40-B255-40B3-B0B9-450FFBD930E7}" dt="2021-03-01T16:09:47.266" v="120" actId="26606"/>
          <ac:picMkLst>
            <pc:docMk/>
            <pc:sldMk cId="1654255301" sldId="257"/>
            <ac:picMk id="20" creationId="{5405F23C-C82E-4181-95EA-321F3D891A40}"/>
          </ac:picMkLst>
        </pc:picChg>
        <pc:picChg chg="add del">
          <ac:chgData name="Katie Briggs" userId="0a22018ce9731d8e" providerId="LiveId" clId="{93ED3C40-B255-40B3-B0B9-450FFBD930E7}" dt="2021-03-01T16:07:14.842" v="91" actId="26606"/>
          <ac:picMkLst>
            <pc:docMk/>
            <pc:sldMk cId="1654255301" sldId="257"/>
            <ac:picMk id="24" creationId="{E67A036B-F109-477D-A092-D947533E27EA}"/>
          </ac:picMkLst>
        </pc:picChg>
        <pc:picChg chg="add del">
          <ac:chgData name="Katie Briggs" userId="0a22018ce9731d8e" providerId="LiveId" clId="{93ED3C40-B255-40B3-B0B9-450FFBD930E7}" dt="2021-03-01T16:07:55.575" v="103" actId="26606"/>
          <ac:picMkLst>
            <pc:docMk/>
            <pc:sldMk cId="1654255301" sldId="257"/>
            <ac:picMk id="26" creationId="{AD661026-DE64-47F1-9F88-0847B5FB3560}"/>
          </ac:picMkLst>
        </pc:picChg>
        <pc:picChg chg="add del">
          <ac:chgData name="Katie Briggs" userId="0a22018ce9731d8e" providerId="LiveId" clId="{93ED3C40-B255-40B3-B0B9-450FFBD930E7}" dt="2021-03-01T16:07:53.870" v="101" actId="26606"/>
          <ac:picMkLst>
            <pc:docMk/>
            <pc:sldMk cId="1654255301" sldId="257"/>
            <ac:picMk id="33" creationId="{AD661026-DE64-47F1-9F88-0847B5FB3560}"/>
          </ac:picMkLst>
        </pc:picChg>
      </pc:sldChg>
      <pc:sldChg chg="addSp delSp modSp mod">
        <pc:chgData name="Katie Briggs" userId="0a22018ce9731d8e" providerId="LiveId" clId="{93ED3C40-B255-40B3-B0B9-450FFBD930E7}" dt="2021-03-05T17:36:05.598" v="3807" actId="1076"/>
        <pc:sldMkLst>
          <pc:docMk/>
          <pc:sldMk cId="4010278615" sldId="258"/>
        </pc:sldMkLst>
        <pc:spChg chg="mod">
          <ac:chgData name="Katie Briggs" userId="0a22018ce9731d8e" providerId="LiveId" clId="{93ED3C40-B255-40B3-B0B9-450FFBD930E7}" dt="2021-03-01T16:15:51.228" v="523" actId="20577"/>
          <ac:spMkLst>
            <pc:docMk/>
            <pc:sldMk cId="4010278615" sldId="258"/>
            <ac:spMk id="2" creationId="{00000000-0000-0000-0000-000000000000}"/>
          </ac:spMkLst>
        </pc:spChg>
        <pc:spChg chg="add mod">
          <ac:chgData name="Katie Briggs" userId="0a22018ce9731d8e" providerId="LiveId" clId="{93ED3C40-B255-40B3-B0B9-450FFBD930E7}" dt="2021-03-01T16:28:21.372" v="1110" actId="20577"/>
          <ac:spMkLst>
            <pc:docMk/>
            <pc:sldMk cId="4010278615" sldId="258"/>
            <ac:spMk id="4" creationId="{67C855CD-A4D1-4A85-915E-AC4521D02B28}"/>
          </ac:spMkLst>
        </pc:spChg>
        <pc:graphicFrameChg chg="del mod">
          <ac:chgData name="Katie Briggs" userId="0a22018ce9731d8e" providerId="LiveId" clId="{93ED3C40-B255-40B3-B0B9-450FFBD930E7}" dt="2021-03-01T16:15:32.889" v="478" actId="21"/>
          <ac:graphicFrameMkLst>
            <pc:docMk/>
            <pc:sldMk cId="4010278615" sldId="258"/>
            <ac:graphicFrameMk id="6" creationId="{00000000-0000-0000-0000-000000000000}"/>
          </ac:graphicFrameMkLst>
        </pc:graphicFrameChg>
        <pc:picChg chg="mod">
          <ac:chgData name="Katie Briggs" userId="0a22018ce9731d8e" providerId="LiveId" clId="{93ED3C40-B255-40B3-B0B9-450FFBD930E7}" dt="2021-03-05T17:36:05.598" v="3807" actId="1076"/>
          <ac:picMkLst>
            <pc:docMk/>
            <pc:sldMk cId="4010278615" sldId="258"/>
            <ac:picMk id="3" creationId="{09950ADC-2AE3-4A68-8390-797C4C6FF75D}"/>
          </ac:picMkLst>
        </pc:picChg>
      </pc:sldChg>
      <pc:sldChg chg="addSp delSp modSp mod">
        <pc:chgData name="Katie Briggs" userId="0a22018ce9731d8e" providerId="LiveId" clId="{93ED3C40-B255-40B3-B0B9-450FFBD930E7}" dt="2021-03-05T17:37:08.492" v="3808" actId="1076"/>
        <pc:sldMkLst>
          <pc:docMk/>
          <pc:sldMk cId="2853788422" sldId="259"/>
        </pc:sldMkLst>
        <pc:spChg chg="mod">
          <ac:chgData name="Katie Briggs" userId="0a22018ce9731d8e" providerId="LiveId" clId="{93ED3C40-B255-40B3-B0B9-450FFBD930E7}" dt="2021-03-01T16:29:08.317" v="1139" actId="20577"/>
          <ac:spMkLst>
            <pc:docMk/>
            <pc:sldMk cId="2853788422" sldId="259"/>
            <ac:spMk id="2" creationId="{00000000-0000-0000-0000-000000000000}"/>
          </ac:spMkLst>
        </pc:spChg>
        <pc:spChg chg="mod">
          <ac:chgData name="Katie Briggs" userId="0a22018ce9731d8e" providerId="LiveId" clId="{93ED3C40-B255-40B3-B0B9-450FFBD930E7}" dt="2021-03-01T16:52:51.025" v="1293" actId="20577"/>
          <ac:spMkLst>
            <pc:docMk/>
            <pc:sldMk cId="2853788422" sldId="259"/>
            <ac:spMk id="3" creationId="{00000000-0000-0000-0000-000000000000}"/>
          </ac:spMkLst>
        </pc:spChg>
        <pc:spChg chg="add del mod">
          <ac:chgData name="Katie Briggs" userId="0a22018ce9731d8e" providerId="LiveId" clId="{93ED3C40-B255-40B3-B0B9-450FFBD930E7}" dt="2021-03-01T16:53:56.062" v="1294" actId="931"/>
          <ac:spMkLst>
            <pc:docMk/>
            <pc:sldMk cId="2853788422" sldId="259"/>
            <ac:spMk id="5" creationId="{7DEF4F05-B612-47DE-866F-8C2E15C8A949}"/>
          </ac:spMkLst>
        </pc:spChg>
        <pc:graphicFrameChg chg="del mod">
          <ac:chgData name="Katie Briggs" userId="0a22018ce9731d8e" providerId="LiveId" clId="{93ED3C40-B255-40B3-B0B9-450FFBD930E7}" dt="2021-03-01T16:29:18.434" v="1140" actId="21"/>
          <ac:graphicFrameMkLst>
            <pc:docMk/>
            <pc:sldMk cId="2853788422" sldId="259"/>
            <ac:graphicFrameMk id="16" creationId="{00000000-0000-0000-0000-000000000000}"/>
          </ac:graphicFrameMkLst>
        </pc:graphicFrameChg>
        <pc:picChg chg="mod">
          <ac:chgData name="Katie Briggs" userId="0a22018ce9731d8e" providerId="LiveId" clId="{93ED3C40-B255-40B3-B0B9-450FFBD930E7}" dt="2021-03-05T17:37:08.492" v="3808" actId="1076"/>
          <ac:picMkLst>
            <pc:docMk/>
            <pc:sldMk cId="2853788422" sldId="259"/>
            <ac:picMk id="4" creationId="{D3E5784B-28A2-43A7-864F-03CA7A061A38}"/>
          </ac:picMkLst>
        </pc:picChg>
        <pc:picChg chg="add mod">
          <ac:chgData name="Katie Briggs" userId="0a22018ce9731d8e" providerId="LiveId" clId="{93ED3C40-B255-40B3-B0B9-450FFBD930E7}" dt="2021-03-01T16:53:58.756" v="1296" actId="962"/>
          <ac:picMkLst>
            <pc:docMk/>
            <pc:sldMk cId="2853788422" sldId="259"/>
            <ac:picMk id="7" creationId="{442E5CBA-FF6F-45D2-A7E2-6E0602569BCF}"/>
          </ac:picMkLst>
        </pc:picChg>
      </pc:sldChg>
      <pc:sldChg chg="addSp delSp modSp mod setBg">
        <pc:chgData name="Katie Briggs" userId="0a22018ce9731d8e" providerId="LiveId" clId="{93ED3C40-B255-40B3-B0B9-450FFBD930E7}" dt="2021-03-05T17:38:20.485" v="3809" actId="1076"/>
        <pc:sldMkLst>
          <pc:docMk/>
          <pc:sldMk cId="4224509479" sldId="260"/>
        </pc:sldMkLst>
        <pc:spChg chg="mod">
          <ac:chgData name="Katie Briggs" userId="0a22018ce9731d8e" providerId="LiveId" clId="{93ED3C40-B255-40B3-B0B9-450FFBD930E7}" dt="2021-03-01T16:55:36.288" v="1348" actId="20577"/>
          <ac:spMkLst>
            <pc:docMk/>
            <pc:sldMk cId="4224509479" sldId="260"/>
            <ac:spMk id="2" creationId="{00000000-0000-0000-0000-000000000000}"/>
          </ac:spMkLst>
        </pc:spChg>
        <pc:graphicFrameChg chg="del mod modGraphic">
          <ac:chgData name="Katie Briggs" userId="0a22018ce9731d8e" providerId="LiveId" clId="{93ED3C40-B255-40B3-B0B9-450FFBD930E7}" dt="2021-03-01T16:54:52.735" v="1299" actId="26606"/>
          <ac:graphicFrameMkLst>
            <pc:docMk/>
            <pc:sldMk cId="4224509479" sldId="260"/>
            <ac:graphicFrameMk id="4" creationId="{00000000-0000-0000-0000-000000000000}"/>
          </ac:graphicFrameMkLst>
        </pc:graphicFrameChg>
        <pc:graphicFrameChg chg="add mod">
          <ac:chgData name="Katie Briggs" userId="0a22018ce9731d8e" providerId="LiveId" clId="{93ED3C40-B255-40B3-B0B9-450FFBD930E7}" dt="2021-03-05T15:09:54.304" v="3804" actId="20577"/>
          <ac:graphicFrameMkLst>
            <pc:docMk/>
            <pc:sldMk cId="4224509479" sldId="260"/>
            <ac:graphicFrameMk id="6" creationId="{7CBB79B0-BDC8-4821-8B8F-EECCCA50F74C}"/>
          </ac:graphicFrameMkLst>
        </pc:graphicFrameChg>
        <pc:picChg chg="mod">
          <ac:chgData name="Katie Briggs" userId="0a22018ce9731d8e" providerId="LiveId" clId="{93ED3C40-B255-40B3-B0B9-450FFBD930E7}" dt="2021-03-05T17:38:20.485" v="3809" actId="1076"/>
          <ac:picMkLst>
            <pc:docMk/>
            <pc:sldMk cId="4224509479" sldId="260"/>
            <ac:picMk id="3" creationId="{32E02EEC-5719-4F5D-B3C9-39F5E0C86366}"/>
          </ac:picMkLst>
        </pc:picChg>
        <pc:picChg chg="add del">
          <ac:chgData name="Katie Briggs" userId="0a22018ce9731d8e" providerId="LiveId" clId="{93ED3C40-B255-40B3-B0B9-450FFBD930E7}" dt="2021-03-01T16:54:52.658" v="1298" actId="26606"/>
          <ac:picMkLst>
            <pc:docMk/>
            <pc:sldMk cId="4224509479" sldId="260"/>
            <ac:picMk id="9" creationId="{82AABC82-C2D1-4340-A6DF-6E73DF06FCAC}"/>
          </ac:picMkLst>
        </pc:picChg>
        <pc:picChg chg="add">
          <ac:chgData name="Katie Briggs" userId="0a22018ce9731d8e" providerId="LiveId" clId="{93ED3C40-B255-40B3-B0B9-450FFBD930E7}" dt="2021-03-01T16:54:52.735" v="1299" actId="26606"/>
          <ac:picMkLst>
            <pc:docMk/>
            <pc:sldMk cId="4224509479" sldId="260"/>
            <ac:picMk id="10" creationId="{A8D526D7-C782-4F65-A21F-A6B40D869B47}"/>
          </ac:picMkLst>
        </pc:picChg>
      </pc:sldChg>
      <pc:sldChg chg="addSp delSp modSp mod setBg modClrScheme chgLayout">
        <pc:chgData name="Katie Briggs" userId="0a22018ce9731d8e" providerId="LiveId" clId="{93ED3C40-B255-40B3-B0B9-450FFBD930E7}" dt="2021-03-05T17:41:54.581" v="3812" actId="1076"/>
        <pc:sldMkLst>
          <pc:docMk/>
          <pc:sldMk cId="132884364" sldId="261"/>
        </pc:sldMkLst>
        <pc:spChg chg="mod ord">
          <ac:chgData name="Katie Briggs" userId="0a22018ce9731d8e" providerId="LiveId" clId="{93ED3C40-B255-40B3-B0B9-450FFBD930E7}" dt="2021-03-01T18:45:49.798" v="2454" actId="26606"/>
          <ac:spMkLst>
            <pc:docMk/>
            <pc:sldMk cId="132884364" sldId="261"/>
            <ac:spMk id="2" creationId="{00000000-0000-0000-0000-000000000000}"/>
          </ac:spMkLst>
        </pc:spChg>
        <pc:spChg chg="del mod ord">
          <ac:chgData name="Katie Briggs" userId="0a22018ce9731d8e" providerId="LiveId" clId="{93ED3C40-B255-40B3-B0B9-450FFBD930E7}" dt="2021-03-01T18:44:07.595" v="2378" actId="700"/>
          <ac:spMkLst>
            <pc:docMk/>
            <pc:sldMk cId="132884364" sldId="261"/>
            <ac:spMk id="3" creationId="{00000000-0000-0000-0000-000000000000}"/>
          </ac:spMkLst>
        </pc:spChg>
        <pc:spChg chg="add del mod ord">
          <ac:chgData name="Katie Briggs" userId="0a22018ce9731d8e" providerId="LiveId" clId="{93ED3C40-B255-40B3-B0B9-450FFBD930E7}" dt="2021-03-01T18:45:20.059" v="2445" actId="931"/>
          <ac:spMkLst>
            <pc:docMk/>
            <pc:sldMk cId="132884364" sldId="261"/>
            <ac:spMk id="4" creationId="{FF98C1D4-EF4F-4549-9B20-AD42DC26D88E}"/>
          </ac:spMkLst>
        </pc:spChg>
        <pc:spChg chg="add mod ord">
          <ac:chgData name="Katie Briggs" userId="0a22018ce9731d8e" providerId="LiveId" clId="{93ED3C40-B255-40B3-B0B9-450FFBD930E7}" dt="2021-03-01T19:06:13.676" v="3109" actId="20577"/>
          <ac:spMkLst>
            <pc:docMk/>
            <pc:sldMk cId="132884364" sldId="261"/>
            <ac:spMk id="5" creationId="{0CE9387C-B533-4B1E-9DB9-7F5B0A9B4564}"/>
          </ac:spMkLst>
        </pc:spChg>
        <pc:spChg chg="add mod">
          <ac:chgData name="Katie Briggs" userId="0a22018ce9731d8e" providerId="LiveId" clId="{93ED3C40-B255-40B3-B0B9-450FFBD930E7}" dt="2021-03-01T19:05:54.425" v="3092" actId="14100"/>
          <ac:spMkLst>
            <pc:docMk/>
            <pc:sldMk cId="132884364" sldId="261"/>
            <ac:spMk id="13" creationId="{4D00DA50-D09A-43AE-A123-C2037C1DE9C5}"/>
          </ac:spMkLst>
        </pc:spChg>
        <pc:spChg chg="add del">
          <ac:chgData name="Katie Briggs" userId="0a22018ce9731d8e" providerId="LiveId" clId="{93ED3C40-B255-40B3-B0B9-450FFBD930E7}" dt="2021-03-01T18:45:49.743" v="2453" actId="26606"/>
          <ac:spMkLst>
            <pc:docMk/>
            <pc:sldMk cId="132884364" sldId="261"/>
            <ac:spMk id="16" creationId="{37D54B6C-87D0-4C03-8335-3955179D2B5B}"/>
          </ac:spMkLst>
        </pc:spChg>
        <pc:picChg chg="mod">
          <ac:chgData name="Katie Briggs" userId="0a22018ce9731d8e" providerId="LiveId" clId="{93ED3C40-B255-40B3-B0B9-450FFBD930E7}" dt="2021-03-05T17:41:54.581" v="3812" actId="1076"/>
          <ac:picMkLst>
            <pc:docMk/>
            <pc:sldMk cId="132884364" sldId="261"/>
            <ac:picMk id="3" creationId="{AF246649-3A2E-4660-8D13-89DBB2D9E211}"/>
          </ac:picMkLst>
        </pc:picChg>
        <pc:picChg chg="add mod ord">
          <ac:chgData name="Katie Briggs" userId="0a22018ce9731d8e" providerId="LiveId" clId="{93ED3C40-B255-40B3-B0B9-450FFBD930E7}" dt="2021-03-01T18:45:49.798" v="2454" actId="26606"/>
          <ac:picMkLst>
            <pc:docMk/>
            <pc:sldMk cId="132884364" sldId="261"/>
            <ac:picMk id="7" creationId="{E32786E1-5673-42E5-9875-26D62A2E81FC}"/>
          </ac:picMkLst>
        </pc:picChg>
        <pc:picChg chg="add del">
          <ac:chgData name="Katie Briggs" userId="0a22018ce9731d8e" providerId="LiveId" clId="{93ED3C40-B255-40B3-B0B9-450FFBD930E7}" dt="2021-03-01T18:45:41.772" v="2449" actId="26606"/>
          <ac:picMkLst>
            <pc:docMk/>
            <pc:sldMk cId="132884364" sldId="261"/>
            <ac:picMk id="12" creationId="{B536FA4E-0152-4E27-91DA-0FC22D1846BB}"/>
          </ac:picMkLst>
        </pc:picChg>
        <pc:picChg chg="add del">
          <ac:chgData name="Katie Briggs" userId="0a22018ce9731d8e" providerId="LiveId" clId="{93ED3C40-B255-40B3-B0B9-450FFBD930E7}" dt="2021-03-01T18:45:45.379" v="2451" actId="26606"/>
          <ac:picMkLst>
            <pc:docMk/>
            <pc:sldMk cId="132884364" sldId="261"/>
            <ac:picMk id="14" creationId="{AD661026-DE64-47F1-9F88-0847B5FB3560}"/>
          </ac:picMkLst>
        </pc:picChg>
        <pc:picChg chg="add">
          <ac:chgData name="Katie Briggs" userId="0a22018ce9731d8e" providerId="LiveId" clId="{93ED3C40-B255-40B3-B0B9-450FFBD930E7}" dt="2021-03-01T18:45:49.798" v="2454" actId="26606"/>
          <ac:picMkLst>
            <pc:docMk/>
            <pc:sldMk cId="132884364" sldId="261"/>
            <ac:picMk id="18" creationId="{E67A036B-F109-477D-A092-D947533E27EA}"/>
          </ac:picMkLst>
        </pc:picChg>
      </pc:sldChg>
      <pc:sldChg chg="addSp delSp modSp mod delAnim modAnim">
        <pc:chgData name="Katie Briggs" userId="0a22018ce9731d8e" providerId="LiveId" clId="{93ED3C40-B255-40B3-B0B9-450FFBD930E7}" dt="2021-03-05T17:42:54.970" v="3813" actId="1076"/>
        <pc:sldMkLst>
          <pc:docMk/>
          <pc:sldMk cId="2224495804" sldId="262"/>
        </pc:sldMkLst>
        <pc:spChg chg="mod">
          <ac:chgData name="Katie Briggs" userId="0a22018ce9731d8e" providerId="LiveId" clId="{93ED3C40-B255-40B3-B0B9-450FFBD930E7}" dt="2021-03-01T18:53:01.004" v="2720" actId="20577"/>
          <ac:spMkLst>
            <pc:docMk/>
            <pc:sldMk cId="2224495804" sldId="262"/>
            <ac:spMk id="2" creationId="{00000000-0000-0000-0000-000000000000}"/>
          </ac:spMkLst>
        </pc:spChg>
        <pc:spChg chg="mod">
          <ac:chgData name="Katie Briggs" userId="0a22018ce9731d8e" providerId="LiveId" clId="{93ED3C40-B255-40B3-B0B9-450FFBD930E7}" dt="2021-03-01T19:04:46.099" v="3055" actId="207"/>
          <ac:spMkLst>
            <pc:docMk/>
            <pc:sldMk cId="2224495804" sldId="262"/>
            <ac:spMk id="3" creationId="{00000000-0000-0000-0000-000000000000}"/>
          </ac:spMkLst>
        </pc:spChg>
        <pc:spChg chg="mod">
          <ac:chgData name="Katie Briggs" userId="0a22018ce9731d8e" providerId="LiveId" clId="{93ED3C40-B255-40B3-B0B9-450FFBD930E7}" dt="2021-03-01T19:02:36.346" v="3022" actId="313"/>
          <ac:spMkLst>
            <pc:docMk/>
            <pc:sldMk cId="2224495804" sldId="262"/>
            <ac:spMk id="4" creationId="{00000000-0000-0000-0000-000000000000}"/>
          </ac:spMkLst>
        </pc:spChg>
        <pc:spChg chg="mod">
          <ac:chgData name="Katie Briggs" userId="0a22018ce9731d8e" providerId="LiveId" clId="{93ED3C40-B255-40B3-B0B9-450FFBD930E7}" dt="2021-03-01T19:05:15.157" v="3088" actId="207"/>
          <ac:spMkLst>
            <pc:docMk/>
            <pc:sldMk cId="2224495804" sldId="262"/>
            <ac:spMk id="5" creationId="{00000000-0000-0000-0000-000000000000}"/>
          </ac:spMkLst>
        </pc:spChg>
        <pc:spChg chg="del mod">
          <ac:chgData name="Katie Briggs" userId="0a22018ce9731d8e" providerId="LiveId" clId="{93ED3C40-B255-40B3-B0B9-450FFBD930E7}" dt="2021-03-01T18:53:19.263" v="2721" actId="931"/>
          <ac:spMkLst>
            <pc:docMk/>
            <pc:sldMk cId="2224495804" sldId="262"/>
            <ac:spMk id="6" creationId="{00000000-0000-0000-0000-000000000000}"/>
          </ac:spMkLst>
        </pc:spChg>
        <pc:picChg chg="mod">
          <ac:chgData name="Katie Briggs" userId="0a22018ce9731d8e" providerId="LiveId" clId="{93ED3C40-B255-40B3-B0B9-450FFBD930E7}" dt="2021-03-05T17:42:54.970" v="3813" actId="1076"/>
          <ac:picMkLst>
            <pc:docMk/>
            <pc:sldMk cId="2224495804" sldId="262"/>
            <ac:picMk id="6" creationId="{7447C1E9-E708-4323-9D2C-EBE1C638A186}"/>
          </ac:picMkLst>
        </pc:picChg>
        <pc:picChg chg="add mod">
          <ac:chgData name="Katie Briggs" userId="0a22018ce9731d8e" providerId="LiveId" clId="{93ED3C40-B255-40B3-B0B9-450FFBD930E7}" dt="2021-03-01T18:53:20.865" v="2723" actId="962"/>
          <ac:picMkLst>
            <pc:docMk/>
            <pc:sldMk cId="2224495804" sldId="262"/>
            <ac:picMk id="8" creationId="{37E60AA5-18F4-4E1D-B7E6-E3D919BE938B}"/>
          </ac:picMkLst>
        </pc:picChg>
        <pc:picChg chg="add del mod">
          <ac:chgData name="Katie Briggs" userId="0a22018ce9731d8e" providerId="LiveId" clId="{93ED3C40-B255-40B3-B0B9-450FFBD930E7}" dt="2021-03-01T18:59:48.610" v="2942" actId="21"/>
          <ac:picMkLst>
            <pc:docMk/>
            <pc:sldMk cId="2224495804" sldId="262"/>
            <ac:picMk id="9" creationId="{9609E31F-B47D-4C35-B3C3-667381BF8048}"/>
          </ac:picMkLst>
        </pc:picChg>
        <pc:picChg chg="add mod">
          <ac:chgData name="Katie Briggs" userId="0a22018ce9731d8e" providerId="LiveId" clId="{93ED3C40-B255-40B3-B0B9-450FFBD930E7}" dt="2021-03-01T19:02:31.539" v="3021" actId="1076"/>
          <ac:picMkLst>
            <pc:docMk/>
            <pc:sldMk cId="2224495804" sldId="262"/>
            <ac:picMk id="10" creationId="{C84B569A-F16B-45B3-B1A3-F82B496AAB95}"/>
          </ac:picMkLst>
        </pc:picChg>
      </pc:sldChg>
      <pc:sldChg chg="addSp delSp modSp mod modClrScheme chgLayout">
        <pc:chgData name="Katie Briggs" userId="0a22018ce9731d8e" providerId="LiveId" clId="{93ED3C40-B255-40B3-B0B9-450FFBD930E7}" dt="2021-03-05T17:43:35.623" v="3814" actId="1076"/>
        <pc:sldMkLst>
          <pc:docMk/>
          <pc:sldMk cId="1527004159" sldId="263"/>
        </pc:sldMkLst>
        <pc:spChg chg="mod ord">
          <ac:chgData name="Katie Briggs" userId="0a22018ce9731d8e" providerId="LiveId" clId="{93ED3C40-B255-40B3-B0B9-450FFBD930E7}" dt="2021-03-01T19:06:47.137" v="3138" actId="700"/>
          <ac:spMkLst>
            <pc:docMk/>
            <pc:sldMk cId="1527004159" sldId="263"/>
            <ac:spMk id="2" creationId="{00000000-0000-0000-0000-000000000000}"/>
          </ac:spMkLst>
        </pc:spChg>
        <pc:spChg chg="add mod ord">
          <ac:chgData name="Katie Briggs" userId="0a22018ce9731d8e" providerId="LiveId" clId="{93ED3C40-B255-40B3-B0B9-450FFBD930E7}" dt="2021-03-01T19:07:56.953" v="3192" actId="20577"/>
          <ac:spMkLst>
            <pc:docMk/>
            <pc:sldMk cId="1527004159" sldId="263"/>
            <ac:spMk id="3" creationId="{95B49098-82E0-414A-86E4-AFD3896B187E}"/>
          </ac:spMkLst>
        </pc:spChg>
        <pc:spChg chg="add del mod ord">
          <ac:chgData name="Katie Briggs" userId="0a22018ce9731d8e" providerId="LiveId" clId="{93ED3C40-B255-40B3-B0B9-450FFBD930E7}" dt="2021-03-01T19:07:01.318" v="3139" actId="931"/>
          <ac:spMkLst>
            <pc:docMk/>
            <pc:sldMk cId="1527004159" sldId="263"/>
            <ac:spMk id="4" creationId="{1411F86F-3550-4C3C-B3CE-23F61BD2019E}"/>
          </ac:spMkLst>
        </pc:spChg>
        <pc:spChg chg="add mod ord">
          <ac:chgData name="Katie Briggs" userId="0a22018ce9731d8e" providerId="LiveId" clId="{93ED3C40-B255-40B3-B0B9-450FFBD930E7}" dt="2021-03-01T19:07:45.827" v="3180" actId="20577"/>
          <ac:spMkLst>
            <pc:docMk/>
            <pc:sldMk cId="1527004159" sldId="263"/>
            <ac:spMk id="5" creationId="{7C6BCD38-DB58-40BA-A5F9-AF095CFE7953}"/>
          </ac:spMkLst>
        </pc:spChg>
        <pc:spChg chg="add del mod ord">
          <ac:chgData name="Katie Briggs" userId="0a22018ce9731d8e" providerId="LiveId" clId="{93ED3C40-B255-40B3-B0B9-450FFBD930E7}" dt="2021-03-01T19:07:17.529" v="3142" actId="931"/>
          <ac:spMkLst>
            <pc:docMk/>
            <pc:sldMk cId="1527004159" sldId="263"/>
            <ac:spMk id="6" creationId="{DD69BF64-2966-4ED2-BF82-0C846AE34D0F}"/>
          </ac:spMkLst>
        </pc:spChg>
        <pc:picChg chg="mod">
          <ac:chgData name="Katie Briggs" userId="0a22018ce9731d8e" providerId="LiveId" clId="{93ED3C40-B255-40B3-B0B9-450FFBD930E7}" dt="2021-03-05T17:43:35.623" v="3814" actId="1076"/>
          <ac:picMkLst>
            <pc:docMk/>
            <pc:sldMk cId="1527004159" sldId="263"/>
            <ac:picMk id="4" creationId="{F976FEE1-968C-40A3-A188-EEFDDEF67A4C}"/>
          </ac:picMkLst>
        </pc:picChg>
        <pc:picChg chg="add mod">
          <ac:chgData name="Katie Briggs" userId="0a22018ce9731d8e" providerId="LiveId" clId="{93ED3C40-B255-40B3-B0B9-450FFBD930E7}" dt="2021-03-01T19:07:02.817" v="3141" actId="962"/>
          <ac:picMkLst>
            <pc:docMk/>
            <pc:sldMk cId="1527004159" sldId="263"/>
            <ac:picMk id="8" creationId="{7963148A-C8DB-4D28-9A84-C8CE954370A3}"/>
          </ac:picMkLst>
        </pc:picChg>
        <pc:picChg chg="add mod">
          <ac:chgData name="Katie Briggs" userId="0a22018ce9731d8e" providerId="LiveId" clId="{93ED3C40-B255-40B3-B0B9-450FFBD930E7}" dt="2021-03-01T19:07:18.986" v="3144" actId="962"/>
          <ac:picMkLst>
            <pc:docMk/>
            <pc:sldMk cId="1527004159" sldId="263"/>
            <ac:picMk id="10" creationId="{BE78BF43-D6AE-4594-A09C-ADA1A64B9231}"/>
          </ac:picMkLst>
        </pc:picChg>
      </pc:sldChg>
      <pc:sldChg chg="addSp delSp modSp mod modClrScheme chgLayout">
        <pc:chgData name="Katie Briggs" userId="0a22018ce9731d8e" providerId="LiveId" clId="{93ED3C40-B255-40B3-B0B9-450FFBD930E7}" dt="2021-03-05T17:44:36.889" v="3817" actId="1076"/>
        <pc:sldMkLst>
          <pc:docMk/>
          <pc:sldMk cId="1800380133" sldId="264"/>
        </pc:sldMkLst>
        <pc:spChg chg="add mod">
          <ac:chgData name="Katie Briggs" userId="0a22018ce9731d8e" providerId="LiveId" clId="{93ED3C40-B255-40B3-B0B9-450FFBD930E7}" dt="2021-03-01T19:10:26.474" v="3418" actId="255"/>
          <ac:spMkLst>
            <pc:docMk/>
            <pc:sldMk cId="1800380133" sldId="264"/>
            <ac:spMk id="2" creationId="{819463BC-8755-4775-96ED-AF6789C37E14}"/>
          </ac:spMkLst>
        </pc:spChg>
        <pc:spChg chg="add del mod">
          <ac:chgData name="Katie Briggs" userId="0a22018ce9731d8e" providerId="LiveId" clId="{93ED3C40-B255-40B3-B0B9-450FFBD930E7}" dt="2021-03-01T19:08:35.231" v="3224" actId="931"/>
          <ac:spMkLst>
            <pc:docMk/>
            <pc:sldMk cId="1800380133" sldId="264"/>
            <ac:spMk id="3" creationId="{D6EF2079-FA8C-4026-8100-2C44FEDAB1A9}"/>
          </ac:spMkLst>
        </pc:spChg>
        <pc:spChg chg="add mod">
          <ac:chgData name="Katie Briggs" userId="0a22018ce9731d8e" providerId="LiveId" clId="{93ED3C40-B255-40B3-B0B9-450FFBD930E7}" dt="2021-03-05T17:43:49.506" v="3816" actId="20577"/>
          <ac:spMkLst>
            <pc:docMk/>
            <pc:sldMk cId="1800380133" sldId="264"/>
            <ac:spMk id="4" creationId="{88E2E39B-5D78-4BCD-BBFC-BEA76A820F1E}"/>
          </ac:spMkLst>
        </pc:spChg>
        <pc:picChg chg="mod">
          <ac:chgData name="Katie Briggs" userId="0a22018ce9731d8e" providerId="LiveId" clId="{93ED3C40-B255-40B3-B0B9-450FFBD930E7}" dt="2021-03-05T17:44:36.889" v="3817" actId="1076"/>
          <ac:picMkLst>
            <pc:docMk/>
            <pc:sldMk cId="1800380133" sldId="264"/>
            <ac:picMk id="3" creationId="{7BB4C3C0-A336-4887-8F6E-33AE82331EB1}"/>
          </ac:picMkLst>
        </pc:picChg>
        <pc:picChg chg="add mod">
          <ac:chgData name="Katie Briggs" userId="0a22018ce9731d8e" providerId="LiveId" clId="{93ED3C40-B255-40B3-B0B9-450FFBD930E7}" dt="2021-03-01T19:08:36.785" v="3226" actId="962"/>
          <ac:picMkLst>
            <pc:docMk/>
            <pc:sldMk cId="1800380133" sldId="264"/>
            <ac:picMk id="6" creationId="{97BE6805-D197-45A2-BCA6-1DFBC805378C}"/>
          </ac:picMkLst>
        </pc:picChg>
      </pc:sldChg>
      <pc:sldChg chg="addSp delSp modSp mod modClrScheme chgLayout">
        <pc:chgData name="Katie Briggs" userId="0a22018ce9731d8e" providerId="LiveId" clId="{93ED3C40-B255-40B3-B0B9-450FFBD930E7}" dt="2021-03-05T17:45:25.530" v="3818" actId="1076"/>
        <pc:sldMkLst>
          <pc:docMk/>
          <pc:sldMk cId="3197023440" sldId="265"/>
        </pc:sldMkLst>
        <pc:spChg chg="mod ord">
          <ac:chgData name="Katie Briggs" userId="0a22018ce9731d8e" providerId="LiveId" clId="{93ED3C40-B255-40B3-B0B9-450FFBD930E7}" dt="2021-03-01T19:11:45.691" v="3453" actId="20577"/>
          <ac:spMkLst>
            <pc:docMk/>
            <pc:sldMk cId="3197023440" sldId="265"/>
            <ac:spMk id="2" creationId="{00000000-0000-0000-0000-000000000000}"/>
          </ac:spMkLst>
        </pc:spChg>
        <pc:spChg chg="del mod ord">
          <ac:chgData name="Katie Briggs" userId="0a22018ce9731d8e" providerId="LiveId" clId="{93ED3C40-B255-40B3-B0B9-450FFBD930E7}" dt="2021-03-01T19:11:36.084" v="3422" actId="700"/>
          <ac:spMkLst>
            <pc:docMk/>
            <pc:sldMk cId="3197023440" sldId="265"/>
            <ac:spMk id="3" creationId="{00000000-0000-0000-0000-000000000000}"/>
          </ac:spMkLst>
        </pc:spChg>
        <pc:spChg chg="del mod">
          <ac:chgData name="Katie Briggs" userId="0a22018ce9731d8e" providerId="LiveId" clId="{93ED3C40-B255-40B3-B0B9-450FFBD930E7}" dt="2021-03-01T19:11:36.084" v="3422" actId="700"/>
          <ac:spMkLst>
            <pc:docMk/>
            <pc:sldMk cId="3197023440" sldId="265"/>
            <ac:spMk id="4" creationId="{00000000-0000-0000-0000-000000000000}"/>
          </ac:spMkLst>
        </pc:spChg>
        <pc:spChg chg="add mod ord">
          <ac:chgData name="Katie Briggs" userId="0a22018ce9731d8e" providerId="LiveId" clId="{93ED3C40-B255-40B3-B0B9-450FFBD930E7}" dt="2021-03-01T19:13:36.155" v="3717" actId="20577"/>
          <ac:spMkLst>
            <pc:docMk/>
            <pc:sldMk cId="3197023440" sldId="265"/>
            <ac:spMk id="5" creationId="{C486476B-F5DD-4068-83EF-0C517B85223E}"/>
          </ac:spMkLst>
        </pc:spChg>
        <pc:picChg chg="mod">
          <ac:chgData name="Katie Briggs" userId="0a22018ce9731d8e" providerId="LiveId" clId="{93ED3C40-B255-40B3-B0B9-450FFBD930E7}" dt="2021-03-05T17:45:25.530" v="3818" actId="1076"/>
          <ac:picMkLst>
            <pc:docMk/>
            <pc:sldMk cId="3197023440" sldId="265"/>
            <ac:picMk id="3" creationId="{FA1C9E6F-7EEE-46B7-9C48-FE7238F403B1}"/>
          </ac:picMkLst>
        </pc:picChg>
      </pc:sldChg>
      <pc:sldChg chg="addSp delSp modSp mod setBg modClrScheme addAnim delAnim delDesignElem chgLayout">
        <pc:chgData name="Katie Briggs" userId="0a22018ce9731d8e" providerId="LiveId" clId="{93ED3C40-B255-40B3-B0B9-450FFBD930E7}" dt="2021-03-05T17:40:20.438" v="3810" actId="1076"/>
        <pc:sldMkLst>
          <pc:docMk/>
          <pc:sldMk cId="3683544629" sldId="266"/>
        </pc:sldMkLst>
        <pc:spChg chg="mod ord">
          <ac:chgData name="Katie Briggs" userId="0a22018ce9731d8e" providerId="LiveId" clId="{93ED3C40-B255-40B3-B0B9-450FFBD930E7}" dt="2021-03-01T17:14:24.514" v="1978" actId="20577"/>
          <ac:spMkLst>
            <pc:docMk/>
            <pc:sldMk cId="3683544629" sldId="266"/>
            <ac:spMk id="2" creationId="{00000000-0000-0000-0000-000000000000}"/>
          </ac:spMkLst>
        </pc:spChg>
        <pc:spChg chg="mod ord">
          <ac:chgData name="Katie Briggs" userId="0a22018ce9731d8e" providerId="LiveId" clId="{93ED3C40-B255-40B3-B0B9-450FFBD930E7}" dt="2021-03-01T19:19:14.840" v="3796" actId="207"/>
          <ac:spMkLst>
            <pc:docMk/>
            <pc:sldMk cId="3683544629" sldId="266"/>
            <ac:spMk id="4" creationId="{00000000-0000-0000-0000-000000000000}"/>
          </ac:spMkLst>
        </pc:spChg>
        <pc:spChg chg="add del mod">
          <ac:chgData name="Katie Briggs" userId="0a22018ce9731d8e" providerId="LiveId" clId="{93ED3C40-B255-40B3-B0B9-450FFBD930E7}" dt="2021-03-01T17:11:05.930" v="1914" actId="21"/>
          <ac:spMkLst>
            <pc:docMk/>
            <pc:sldMk cId="3683544629" sldId="266"/>
            <ac:spMk id="7" creationId="{06D7263B-50B3-4CD7-8E52-67FC9D959FCF}"/>
          </ac:spMkLst>
        </pc:spChg>
        <pc:spChg chg="add del mod">
          <ac:chgData name="Katie Briggs" userId="0a22018ce9731d8e" providerId="LiveId" clId="{93ED3C40-B255-40B3-B0B9-450FFBD930E7}" dt="2021-03-01T17:11:32.312" v="1917" actId="931"/>
          <ac:spMkLst>
            <pc:docMk/>
            <pc:sldMk cId="3683544629" sldId="266"/>
            <ac:spMk id="9" creationId="{D6250886-517F-4820-9C81-9000C0605936}"/>
          </ac:spMkLst>
        </pc:spChg>
        <pc:spChg chg="add del">
          <ac:chgData name="Katie Briggs" userId="0a22018ce9731d8e" providerId="LiveId" clId="{93ED3C40-B255-40B3-B0B9-450FFBD930E7}" dt="2021-03-01T17:13:09.341" v="1927" actId="700"/>
          <ac:spMkLst>
            <pc:docMk/>
            <pc:sldMk cId="3683544629" sldId="266"/>
            <ac:spMk id="20" creationId="{93A46EEB-10AB-4E52-AF22-A848AE9259F9}"/>
          </ac:spMkLst>
        </pc:spChg>
        <pc:picChg chg="mod">
          <ac:chgData name="Katie Briggs" userId="0a22018ce9731d8e" providerId="LiveId" clId="{93ED3C40-B255-40B3-B0B9-450FFBD930E7}" dt="2021-03-05T17:40:20.438" v="3810" actId="1076"/>
          <ac:picMkLst>
            <pc:docMk/>
            <pc:sldMk cId="3683544629" sldId="266"/>
            <ac:picMk id="3" creationId="{E28A2ABD-D3D3-486E-B3ED-EEDDD05E12AA}"/>
          </ac:picMkLst>
        </pc:picChg>
        <pc:picChg chg="add del mod">
          <ac:chgData name="Katie Briggs" userId="0a22018ce9731d8e" providerId="LiveId" clId="{93ED3C40-B255-40B3-B0B9-450FFBD930E7}" dt="2021-03-01T17:11:11.247" v="1916" actId="21"/>
          <ac:picMkLst>
            <pc:docMk/>
            <pc:sldMk cId="3683544629" sldId="266"/>
            <ac:picMk id="5" creationId="{00000000-0000-0000-0000-000000000000}"/>
          </ac:picMkLst>
        </pc:picChg>
        <pc:picChg chg="add mod">
          <ac:chgData name="Katie Briggs" userId="0a22018ce9731d8e" providerId="LiveId" clId="{93ED3C40-B255-40B3-B0B9-450FFBD930E7}" dt="2021-03-01T17:11:06.761" v="1915"/>
          <ac:picMkLst>
            <pc:docMk/>
            <pc:sldMk cId="3683544629" sldId="266"/>
            <ac:picMk id="6" creationId="{637F0017-D67B-4110-ACEE-CC8378090D08}"/>
          </ac:picMkLst>
        </pc:picChg>
        <pc:picChg chg="add mod ord">
          <ac:chgData name="Katie Briggs" userId="0a22018ce9731d8e" providerId="LiveId" clId="{93ED3C40-B255-40B3-B0B9-450FFBD930E7}" dt="2021-03-01T17:13:54.859" v="1931" actId="1076"/>
          <ac:picMkLst>
            <pc:docMk/>
            <pc:sldMk cId="3683544629" sldId="266"/>
            <ac:picMk id="11" creationId="{B0F7D386-A354-4874-985D-B25F41E7BA2E}"/>
          </ac:picMkLst>
        </pc:picChg>
        <pc:picChg chg="add del">
          <ac:chgData name="Katie Briggs" userId="0a22018ce9731d8e" providerId="LiveId" clId="{93ED3C40-B255-40B3-B0B9-450FFBD930E7}" dt="2021-03-01T17:12:31.189" v="1923" actId="26606"/>
          <ac:picMkLst>
            <pc:docMk/>
            <pc:sldMk cId="3683544629" sldId="266"/>
            <ac:picMk id="16" creationId="{08187575-5CB4-477B-AA47-020C6D2A786E}"/>
          </ac:picMkLst>
        </pc:picChg>
        <pc:picChg chg="add del">
          <ac:chgData name="Katie Briggs" userId="0a22018ce9731d8e" providerId="LiveId" clId="{93ED3C40-B255-40B3-B0B9-450FFBD930E7}" dt="2021-03-01T17:12:31.189" v="1923" actId="26606"/>
          <ac:picMkLst>
            <pc:docMk/>
            <pc:sldMk cId="3683544629" sldId="266"/>
            <ac:picMk id="18" creationId="{EE585F70-7C5D-424E-A182-39507AF48A0C}"/>
          </ac:picMkLst>
        </pc:picChg>
      </pc:sldChg>
      <pc:sldChg chg="addSp modSp mod setBg setClrOvrMap">
        <pc:chgData name="Katie Briggs" userId="0a22018ce9731d8e" providerId="LiveId" clId="{93ED3C40-B255-40B3-B0B9-450FFBD930E7}" dt="2021-03-05T17:41:04.560" v="3811" actId="1076"/>
        <pc:sldMkLst>
          <pc:docMk/>
          <pc:sldMk cId="1315647518" sldId="268"/>
        </pc:sldMkLst>
        <pc:spChg chg="mod">
          <ac:chgData name="Katie Briggs" userId="0a22018ce9731d8e" providerId="LiveId" clId="{93ED3C40-B255-40B3-B0B9-450FFBD930E7}" dt="2021-03-01T18:27:26.121" v="2257" actId="1076"/>
          <ac:spMkLst>
            <pc:docMk/>
            <pc:sldMk cId="1315647518" sldId="268"/>
            <ac:spMk id="2" creationId="{00000000-0000-0000-0000-000000000000}"/>
          </ac:spMkLst>
        </pc:spChg>
        <pc:spChg chg="mod">
          <ac:chgData name="Katie Briggs" userId="0a22018ce9731d8e" providerId="LiveId" clId="{93ED3C40-B255-40B3-B0B9-450FFBD930E7}" dt="2021-03-01T18:41:02.563" v="2260" actId="207"/>
          <ac:spMkLst>
            <pc:docMk/>
            <pc:sldMk cId="1315647518" sldId="268"/>
            <ac:spMk id="3" creationId="{00000000-0000-0000-0000-000000000000}"/>
          </ac:spMkLst>
        </pc:spChg>
        <pc:spChg chg="add mod">
          <ac:chgData name="Katie Briggs" userId="0a22018ce9731d8e" providerId="LiveId" clId="{93ED3C40-B255-40B3-B0B9-450FFBD930E7}" dt="2021-03-01T18:43:50.496" v="2377" actId="20577"/>
          <ac:spMkLst>
            <pc:docMk/>
            <pc:sldMk cId="1315647518" sldId="268"/>
            <ac:spMk id="5" creationId="{71DAB83B-940B-46A5-BDA8-2086F558B8CA}"/>
          </ac:spMkLst>
        </pc:spChg>
        <pc:spChg chg="add">
          <ac:chgData name="Katie Briggs" userId="0a22018ce9731d8e" providerId="LiveId" clId="{93ED3C40-B255-40B3-B0B9-450FFBD930E7}" dt="2021-03-01T18:24:16.452" v="2241" actId="26606"/>
          <ac:spMkLst>
            <pc:docMk/>
            <pc:sldMk cId="1315647518" sldId="268"/>
            <ac:spMk id="9" creationId="{6540ED7E-4309-4CF9-9C8D-82E304E02832}"/>
          </ac:spMkLst>
        </pc:spChg>
        <pc:spChg chg="add">
          <ac:chgData name="Katie Briggs" userId="0a22018ce9731d8e" providerId="LiveId" clId="{93ED3C40-B255-40B3-B0B9-450FFBD930E7}" dt="2021-03-01T18:24:16.452" v="2241" actId="26606"/>
          <ac:spMkLst>
            <pc:docMk/>
            <pc:sldMk cId="1315647518" sldId="268"/>
            <ac:spMk id="11" creationId="{CA8ACC6B-EC7C-4E3C-8D08-C0A3AA40779C}"/>
          </ac:spMkLst>
        </pc:spChg>
        <pc:graphicFrameChg chg="add mod modGraphic">
          <ac:chgData name="Katie Briggs" userId="0a22018ce9731d8e" providerId="LiveId" clId="{93ED3C40-B255-40B3-B0B9-450FFBD930E7}" dt="2021-03-01T18:42:14.877" v="2262" actId="1076"/>
          <ac:graphicFrameMkLst>
            <pc:docMk/>
            <pc:sldMk cId="1315647518" sldId="268"/>
            <ac:graphicFrameMk id="4" creationId="{FF82CE0F-97C0-46A3-99B8-A1982F249738}"/>
          </ac:graphicFrameMkLst>
        </pc:graphicFrameChg>
        <pc:picChg chg="mod">
          <ac:chgData name="Katie Briggs" userId="0a22018ce9731d8e" providerId="LiveId" clId="{93ED3C40-B255-40B3-B0B9-450FFBD930E7}" dt="2021-03-05T17:41:04.560" v="3811" actId="1076"/>
          <ac:picMkLst>
            <pc:docMk/>
            <pc:sldMk cId="1315647518" sldId="268"/>
            <ac:picMk id="6" creationId="{07EF0F21-1D32-4126-A562-DD67BCDE3080}"/>
          </ac:picMkLst>
        </pc:picChg>
      </pc:sldChg>
      <pc:sldChg chg="modSp new mod">
        <pc:chgData name="Katie Briggs" userId="0a22018ce9731d8e" providerId="LiveId" clId="{93ED3C40-B255-40B3-B0B9-450FFBD930E7}" dt="2021-03-05T17:45:45.399" v="3819" actId="1076"/>
        <pc:sldMkLst>
          <pc:docMk/>
          <pc:sldMk cId="614162204" sldId="269"/>
        </pc:sldMkLst>
        <pc:spChg chg="mod">
          <ac:chgData name="Katie Briggs" userId="0a22018ce9731d8e" providerId="LiveId" clId="{93ED3C40-B255-40B3-B0B9-450FFBD930E7}" dt="2021-03-01T19:14:49.035" v="3738" actId="1076"/>
          <ac:spMkLst>
            <pc:docMk/>
            <pc:sldMk cId="614162204" sldId="269"/>
            <ac:spMk id="2" creationId="{4F15454F-07E6-4C14-A11E-5FEAC6B673E5}"/>
          </ac:spMkLst>
        </pc:spChg>
        <pc:spChg chg="mod">
          <ac:chgData name="Katie Briggs" userId="0a22018ce9731d8e" providerId="LiveId" clId="{93ED3C40-B255-40B3-B0B9-450FFBD930E7}" dt="2021-03-01T19:16:44.727" v="3773" actId="5793"/>
          <ac:spMkLst>
            <pc:docMk/>
            <pc:sldMk cId="614162204" sldId="269"/>
            <ac:spMk id="3" creationId="{3F841D8C-D91B-4985-9B3F-8D8014170C3A}"/>
          </ac:spMkLst>
        </pc:spChg>
        <pc:picChg chg="mod">
          <ac:chgData name="Katie Briggs" userId="0a22018ce9731d8e" providerId="LiveId" clId="{93ED3C40-B255-40B3-B0B9-450FFBD930E7}" dt="2021-03-05T17:45:45.399" v="3819" actId="1076"/>
          <ac:picMkLst>
            <pc:docMk/>
            <pc:sldMk cId="614162204" sldId="269"/>
            <ac:picMk id="4" creationId="{8D43EF3B-E173-4136-9670-C3F909CCC10A}"/>
          </ac:picMkLst>
        </pc:picChg>
      </pc:sldChg>
      <pc:sldChg chg="addSp delSp modSp new mod setBg setClrOvrMap">
        <pc:chgData name="Katie Briggs" userId="0a22018ce9731d8e" providerId="LiveId" clId="{93ED3C40-B255-40B3-B0B9-450FFBD930E7}" dt="2021-03-05T17:46:04.381" v="3820" actId="1076"/>
        <pc:sldMkLst>
          <pc:docMk/>
          <pc:sldMk cId="1931919732" sldId="270"/>
        </pc:sldMkLst>
        <pc:spChg chg="mod">
          <ac:chgData name="Katie Briggs" userId="0a22018ce9731d8e" providerId="LiveId" clId="{93ED3C40-B255-40B3-B0B9-450FFBD930E7}" dt="2021-03-01T19:18:28.326" v="3794" actId="1076"/>
          <ac:spMkLst>
            <pc:docMk/>
            <pc:sldMk cId="1931919732" sldId="270"/>
            <ac:spMk id="2" creationId="{D3AB75C1-5CEE-43D1-BA02-E637ADB48190}"/>
          </ac:spMkLst>
        </pc:spChg>
        <pc:spChg chg="del">
          <ac:chgData name="Katie Briggs" userId="0a22018ce9731d8e" providerId="LiveId" clId="{93ED3C40-B255-40B3-B0B9-450FFBD930E7}" dt="2021-03-01T19:17:25.563" v="3775" actId="931"/>
          <ac:spMkLst>
            <pc:docMk/>
            <pc:sldMk cId="1931919732" sldId="270"/>
            <ac:spMk id="3" creationId="{7A0E03B7-5205-4A3F-8586-A39180A24600}"/>
          </ac:spMkLst>
        </pc:spChg>
        <pc:spChg chg="add del">
          <ac:chgData name="Katie Briggs" userId="0a22018ce9731d8e" providerId="LiveId" clId="{93ED3C40-B255-40B3-B0B9-450FFBD930E7}" dt="2021-03-01T19:18:14.163" v="3792" actId="21"/>
          <ac:spMkLst>
            <pc:docMk/>
            <pc:sldMk cId="1931919732" sldId="270"/>
            <ac:spMk id="9" creationId="{851BD86F-88D7-4B4F-BD5E-A2A6A59A7D73}"/>
          </ac:spMkLst>
        </pc:spChg>
        <pc:spChg chg="add">
          <ac:chgData name="Katie Briggs" userId="0a22018ce9731d8e" providerId="LiveId" clId="{93ED3C40-B255-40B3-B0B9-450FFBD930E7}" dt="2021-03-01T19:17:37.068" v="3778" actId="26606"/>
          <ac:spMkLst>
            <pc:docMk/>
            <pc:sldMk cId="1931919732" sldId="270"/>
            <ac:spMk id="12" creationId="{95CB840F-8E41-4CA5-B79B-25CC80AD234A}"/>
          </ac:spMkLst>
        </pc:spChg>
        <pc:spChg chg="add">
          <ac:chgData name="Katie Briggs" userId="0a22018ce9731d8e" providerId="LiveId" clId="{93ED3C40-B255-40B3-B0B9-450FFBD930E7}" dt="2021-03-01T19:17:37.068" v="3778" actId="26606"/>
          <ac:spMkLst>
            <pc:docMk/>
            <pc:sldMk cId="1931919732" sldId="270"/>
            <ac:spMk id="14" creationId="{BEF75C5D-2BA1-43DF-A7EA-02C7DEC122DF}"/>
          </ac:spMkLst>
        </pc:spChg>
        <pc:picChg chg="mod">
          <ac:chgData name="Katie Briggs" userId="0a22018ce9731d8e" providerId="LiveId" clId="{93ED3C40-B255-40B3-B0B9-450FFBD930E7}" dt="2021-03-05T17:46:04.381" v="3820" actId="1076"/>
          <ac:picMkLst>
            <pc:docMk/>
            <pc:sldMk cId="1931919732" sldId="270"/>
            <ac:picMk id="3" creationId="{4D56F68E-75F8-42E3-A39B-195A3AF4972E}"/>
          </ac:picMkLst>
        </pc:picChg>
        <pc:picChg chg="add mod">
          <ac:chgData name="Katie Briggs" userId="0a22018ce9731d8e" providerId="LiveId" clId="{93ED3C40-B255-40B3-B0B9-450FFBD930E7}" dt="2021-03-01T19:17:37.068" v="3778" actId="26606"/>
          <ac:picMkLst>
            <pc:docMk/>
            <pc:sldMk cId="1931919732" sldId="270"/>
            <ac:picMk id="5" creationId="{C764BF69-965D-418A-A4BB-0F3F8EB6810F}"/>
          </ac:picMkLst>
        </pc:picChg>
      </pc:sldChg>
      <pc:sldMasterChg chg="modTransition modSldLayout">
        <pc:chgData name="Katie Briggs" userId="0a22018ce9731d8e" providerId="LiveId" clId="{93ED3C40-B255-40B3-B0B9-450FFBD930E7}" dt="2021-03-01T16:02:32.535" v="0"/>
        <pc:sldMasterMkLst>
          <pc:docMk/>
          <pc:sldMasterMk cId="710741869" sldId="2147483661"/>
        </pc:sldMasterMkLst>
        <pc:sldLayoutChg chg="modTransition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1999752999" sldId="2147483662"/>
          </pc:sldLayoutMkLst>
        </pc:sldLayoutChg>
        <pc:sldLayoutChg chg="modTransition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494609641" sldId="2147483663"/>
          </pc:sldLayoutMkLst>
        </pc:sldLayoutChg>
        <pc:sldLayoutChg chg="modTransition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587230478" sldId="2147483664"/>
          </pc:sldLayoutMkLst>
        </pc:sldLayoutChg>
        <pc:sldLayoutChg chg="modTransition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1207944292" sldId="2147483665"/>
          </pc:sldLayoutMkLst>
        </pc:sldLayoutChg>
        <pc:sldLayoutChg chg="modTransition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3720810053" sldId="2147483666"/>
          </pc:sldLayoutMkLst>
        </pc:sldLayoutChg>
        <pc:sldLayoutChg chg="modTransition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2303468356" sldId="2147483667"/>
          </pc:sldLayoutMkLst>
        </pc:sldLayoutChg>
        <pc:sldLayoutChg chg="modTransition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4030984925" sldId="2147483668"/>
          </pc:sldLayoutMkLst>
        </pc:sldLayoutChg>
        <pc:sldLayoutChg chg="modTransition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1375324893" sldId="2147483669"/>
          </pc:sldLayoutMkLst>
        </pc:sldLayoutChg>
        <pc:sldLayoutChg chg="modTransition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3411916236" sldId="2147483670"/>
          </pc:sldLayoutMkLst>
        </pc:sldLayoutChg>
        <pc:sldLayoutChg chg="modTransition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1722682048" sldId="2147483677"/>
          </pc:sldLayoutMkLst>
        </pc:sldLayoutChg>
        <pc:sldLayoutChg chg="modTransition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3512944254" sldId="2147483678"/>
          </pc:sldLayoutMkLst>
        </pc:sldLayoutChg>
        <pc:sldLayoutChg chg="delSp">
          <pc:chgData name="Katie Briggs" userId="0a22018ce9731d8e" providerId="LiveId" clId="{93ED3C40-B255-40B3-B0B9-450FFBD930E7}" dt="2021-03-01T16:02:32.535" v="0"/>
          <pc:sldLayoutMkLst>
            <pc:docMk/>
            <pc:sldMasterMk cId="710741869" sldId="2147483661"/>
            <pc:sldLayoutMk cId="2513743407" sldId="2147483679"/>
          </pc:sldLayoutMkLst>
          <pc:spChg chg="del">
            <ac:chgData name="Katie Briggs" userId="0a22018ce9731d8e" providerId="LiveId" clId="{93ED3C40-B255-40B3-B0B9-450FFBD930E7}" dt="2021-03-01T16:02:32.535" v="0"/>
            <ac:spMkLst>
              <pc:docMk/>
              <pc:sldMasterMk cId="710741869" sldId="2147483661"/>
              <pc:sldLayoutMk cId="2513743407" sldId="2147483679"/>
              <ac:spMk id="7" creationId="{00000000-0000-0000-0000-000000000000}"/>
            </ac:spMkLst>
          </pc:spChg>
          <pc:spChg chg="del">
            <ac:chgData name="Katie Briggs" userId="0a22018ce9731d8e" providerId="LiveId" clId="{93ED3C40-B255-40B3-B0B9-450FFBD930E7}" dt="2021-03-01T16:02:32.535" v="0"/>
            <ac:spMkLst>
              <pc:docMk/>
              <pc:sldMasterMk cId="710741869" sldId="2147483661"/>
              <pc:sldLayoutMk cId="2513743407" sldId="2147483679"/>
              <ac:spMk id="8" creationId="{00000000-0000-0000-0000-000000000000}"/>
            </ac:spMkLst>
          </pc:spChg>
          <pc:grpChg chg="del">
            <ac:chgData name="Katie Briggs" userId="0a22018ce9731d8e" providerId="LiveId" clId="{93ED3C40-B255-40B3-B0B9-450FFBD930E7}" dt="2021-03-01T16:02:32.535" v="0"/>
            <ac:grpSpMkLst>
              <pc:docMk/>
              <pc:sldMasterMk cId="710741869" sldId="2147483661"/>
              <pc:sldLayoutMk cId="2513743407" sldId="2147483679"/>
              <ac:grpSpMk id="13" creationId="{00000000-0000-0000-0000-000000000000}"/>
            </ac:grpSpMkLst>
          </pc:grpChg>
          <pc:grpChg chg="del">
            <ac:chgData name="Katie Briggs" userId="0a22018ce9731d8e" providerId="LiveId" clId="{93ED3C40-B255-40B3-B0B9-450FFBD930E7}" dt="2021-03-01T16:02:32.535" v="0"/>
            <ac:grpSpMkLst>
              <pc:docMk/>
              <pc:sldMasterMk cId="710741869" sldId="2147483661"/>
              <pc:sldLayoutMk cId="2513743407" sldId="2147483679"/>
              <ac:grpSpMk id="14" creationId="{00000000-0000-0000-0000-000000000000}"/>
            </ac:grpSpMkLst>
          </pc:grpChg>
          <pc:picChg chg="del">
            <ac:chgData name="Katie Briggs" userId="0a22018ce9731d8e" providerId="LiveId" clId="{93ED3C40-B255-40B3-B0B9-450FFBD930E7}" dt="2021-03-01T16:02:32.535" v="0"/>
            <ac:picMkLst>
              <pc:docMk/>
              <pc:sldMasterMk cId="710741869" sldId="2147483661"/>
              <pc:sldLayoutMk cId="2513743407" sldId="2147483679"/>
              <ac:picMk id="10" creationId="{00000000-0000-0000-0000-000000000000}"/>
            </ac:picMkLst>
          </pc:pic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C20D0E-EAE8-4F48-88E0-6EA87D2605F9}" type="doc">
      <dgm:prSet loTypeId="urn:microsoft.com/office/officeart/2016/7/layout/VerticalDownArrowProcess" loCatId="process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82A3CEF-22E2-408A-AC5F-877FC998DB41}">
      <dgm:prSet/>
      <dgm:spPr/>
      <dgm:t>
        <a:bodyPr/>
        <a:lstStyle/>
        <a:p>
          <a:r>
            <a:rPr lang="en-US" dirty="0"/>
            <a:t>Data</a:t>
          </a:r>
        </a:p>
      </dgm:t>
    </dgm:pt>
    <dgm:pt modelId="{09BDABFA-7120-42BC-96AF-5BB2199046A6}" type="parTrans" cxnId="{8808A751-311E-44B0-95A0-711CB187BBAA}">
      <dgm:prSet/>
      <dgm:spPr/>
      <dgm:t>
        <a:bodyPr/>
        <a:lstStyle/>
        <a:p>
          <a:endParaRPr lang="en-US"/>
        </a:p>
      </dgm:t>
    </dgm:pt>
    <dgm:pt modelId="{852874E0-8496-44A5-AC1F-E0FFB7F9B41E}" type="sibTrans" cxnId="{8808A751-311E-44B0-95A0-711CB187BBAA}">
      <dgm:prSet/>
      <dgm:spPr/>
      <dgm:t>
        <a:bodyPr/>
        <a:lstStyle/>
        <a:p>
          <a:endParaRPr lang="en-US"/>
        </a:p>
      </dgm:t>
    </dgm:pt>
    <dgm:pt modelId="{36B574AF-277E-409E-BEAD-7256D15C6A79}">
      <dgm:prSet custT="1"/>
      <dgm:spPr/>
      <dgm:t>
        <a:bodyPr/>
        <a:lstStyle/>
        <a:p>
          <a:r>
            <a:rPr lang="en-US" sz="1200" b="1" dirty="0"/>
            <a:t>Used Python and R Programming Language</a:t>
          </a:r>
        </a:p>
        <a:p>
          <a:r>
            <a:rPr lang="en-US" sz="1200" b="1" dirty="0" err="1"/>
            <a:t>Data.World</a:t>
          </a:r>
          <a:r>
            <a:rPr lang="en-US" sz="1200" b="1" dirty="0"/>
            <a:t> dataset</a:t>
          </a:r>
        </a:p>
      </dgm:t>
    </dgm:pt>
    <dgm:pt modelId="{1D36EF17-8355-4468-9C76-61A80E1B385D}" type="parTrans" cxnId="{093B6A6F-4627-4E4B-8D5F-C771F021EFDA}">
      <dgm:prSet/>
      <dgm:spPr/>
      <dgm:t>
        <a:bodyPr/>
        <a:lstStyle/>
        <a:p>
          <a:endParaRPr lang="en-US"/>
        </a:p>
      </dgm:t>
    </dgm:pt>
    <dgm:pt modelId="{3E62B6A5-C00E-418B-A244-9D63C8EAEB16}" type="sibTrans" cxnId="{093B6A6F-4627-4E4B-8D5F-C771F021EFDA}">
      <dgm:prSet/>
      <dgm:spPr/>
      <dgm:t>
        <a:bodyPr/>
        <a:lstStyle/>
        <a:p>
          <a:endParaRPr lang="en-US"/>
        </a:p>
      </dgm:t>
    </dgm:pt>
    <dgm:pt modelId="{E31DCC06-34B6-44E1-935D-5118F4D9E2C3}">
      <dgm:prSet custT="1"/>
      <dgm:spPr/>
      <dgm:t>
        <a:bodyPr/>
        <a:lstStyle/>
        <a:p>
          <a:r>
            <a:rPr lang="en-US" sz="1200" b="1" dirty="0"/>
            <a:t>Bfro_report_locations.csv, Rows = 3995, Columns = 6</a:t>
          </a:r>
        </a:p>
        <a:p>
          <a:r>
            <a:rPr lang="en-US" sz="1200" b="1" dirty="0"/>
            <a:t>Bfro_reports_geocoded.csv, Rows = 4748, Columns = 28</a:t>
          </a:r>
        </a:p>
      </dgm:t>
    </dgm:pt>
    <dgm:pt modelId="{1F4C0055-3657-448A-8EB9-231F2B9E0115}" type="parTrans" cxnId="{460C281E-5788-43F7-82C6-31EED5F4AB34}">
      <dgm:prSet/>
      <dgm:spPr/>
      <dgm:t>
        <a:bodyPr/>
        <a:lstStyle/>
        <a:p>
          <a:endParaRPr lang="en-US"/>
        </a:p>
      </dgm:t>
    </dgm:pt>
    <dgm:pt modelId="{6813CAC4-9DD6-4E49-B283-F720878F674C}" type="sibTrans" cxnId="{460C281E-5788-43F7-82C6-31EED5F4AB34}">
      <dgm:prSet/>
      <dgm:spPr/>
      <dgm:t>
        <a:bodyPr/>
        <a:lstStyle/>
        <a:p>
          <a:endParaRPr lang="en-US"/>
        </a:p>
      </dgm:t>
    </dgm:pt>
    <dgm:pt modelId="{EB717A58-DD7F-41CB-AA8B-37BC2B01F31F}">
      <dgm:prSet/>
      <dgm:spPr/>
      <dgm:t>
        <a:bodyPr/>
        <a:lstStyle/>
        <a:p>
          <a:r>
            <a:rPr lang="en-US" dirty="0"/>
            <a:t>Variables</a:t>
          </a:r>
        </a:p>
      </dgm:t>
    </dgm:pt>
    <dgm:pt modelId="{7C1DBF86-E678-421B-ABB7-594D1258B031}" type="parTrans" cxnId="{CDA00159-B34F-4D0F-A9E8-8A0D347D67E9}">
      <dgm:prSet/>
      <dgm:spPr/>
      <dgm:t>
        <a:bodyPr/>
        <a:lstStyle/>
        <a:p>
          <a:endParaRPr lang="en-US"/>
        </a:p>
      </dgm:t>
    </dgm:pt>
    <dgm:pt modelId="{97FABDE2-A180-4EC7-BBBA-CD363955DF34}" type="sibTrans" cxnId="{CDA00159-B34F-4D0F-A9E8-8A0D347D67E9}">
      <dgm:prSet/>
      <dgm:spPr/>
      <dgm:t>
        <a:bodyPr/>
        <a:lstStyle/>
        <a:p>
          <a:endParaRPr lang="en-US"/>
        </a:p>
      </dgm:t>
    </dgm:pt>
    <dgm:pt modelId="{C99EE8F9-3DC0-4C4F-AC32-1169D29C66B0}">
      <dgm:prSet custT="1"/>
      <dgm:spPr/>
      <dgm:t>
        <a:bodyPr/>
        <a:lstStyle/>
        <a:p>
          <a:r>
            <a:rPr lang="en-US" sz="1200" b="1" dirty="0"/>
            <a:t>Bfro_report_locations.csv = Timestamp, Classification, Latitude and Longitude.</a:t>
          </a:r>
        </a:p>
      </dgm:t>
    </dgm:pt>
    <dgm:pt modelId="{AB6D5D21-1686-4E96-82B1-812CEEBCA99B}" type="parTrans" cxnId="{CDD3CE43-3233-4380-9EEF-23DEDCDC6DF1}">
      <dgm:prSet/>
      <dgm:spPr/>
      <dgm:t>
        <a:bodyPr/>
        <a:lstStyle/>
        <a:p>
          <a:endParaRPr lang="en-US"/>
        </a:p>
      </dgm:t>
    </dgm:pt>
    <dgm:pt modelId="{8386E657-61C1-4790-89CF-9506573D8541}" type="sibTrans" cxnId="{CDD3CE43-3233-4380-9EEF-23DEDCDC6DF1}">
      <dgm:prSet/>
      <dgm:spPr/>
      <dgm:t>
        <a:bodyPr/>
        <a:lstStyle/>
        <a:p>
          <a:endParaRPr lang="en-US"/>
        </a:p>
      </dgm:t>
    </dgm:pt>
    <dgm:pt modelId="{3E869321-91E5-440A-AC71-EB744F6610BD}">
      <dgm:prSet custT="1"/>
      <dgm:spPr/>
      <dgm:t>
        <a:bodyPr/>
        <a:lstStyle/>
        <a:p>
          <a:r>
            <a:rPr lang="en-US" sz="1200" b="1" dirty="0"/>
            <a:t>Bfro_reports_geocoded.csv = Season, State, </a:t>
          </a:r>
          <a:r>
            <a:rPr lang="en-US" sz="1200" b="1" dirty="0" err="1"/>
            <a:t>Precip_Type</a:t>
          </a:r>
          <a:r>
            <a:rPr lang="en-US" sz="1200" b="1" dirty="0"/>
            <a:t> and </a:t>
          </a:r>
          <a:r>
            <a:rPr lang="en-US" sz="1200" b="1" dirty="0" err="1"/>
            <a:t>Moon_phase</a:t>
          </a:r>
          <a:r>
            <a:rPr lang="en-US" sz="1200" b="1" dirty="0"/>
            <a:t>.</a:t>
          </a:r>
        </a:p>
      </dgm:t>
    </dgm:pt>
    <dgm:pt modelId="{15A239A5-29AD-405D-B8F8-ECEB1DE08A7F}" type="parTrans" cxnId="{2865054A-A11A-4549-A139-FBCEB996E196}">
      <dgm:prSet/>
      <dgm:spPr/>
      <dgm:t>
        <a:bodyPr/>
        <a:lstStyle/>
        <a:p>
          <a:endParaRPr lang="en-US"/>
        </a:p>
      </dgm:t>
    </dgm:pt>
    <dgm:pt modelId="{C339ECB3-B766-4705-B546-B2308E4D0ADC}" type="sibTrans" cxnId="{2865054A-A11A-4549-A139-FBCEB996E196}">
      <dgm:prSet/>
      <dgm:spPr/>
      <dgm:t>
        <a:bodyPr/>
        <a:lstStyle/>
        <a:p>
          <a:endParaRPr lang="en-US"/>
        </a:p>
      </dgm:t>
    </dgm:pt>
    <dgm:pt modelId="{0D561791-A2EF-4658-9447-A3056F96B97D}">
      <dgm:prSet/>
      <dgm:spPr/>
      <dgm:t>
        <a:bodyPr/>
        <a:lstStyle/>
        <a:p>
          <a:endParaRPr lang="en-US" sz="1100" dirty="0"/>
        </a:p>
      </dgm:t>
    </dgm:pt>
    <dgm:pt modelId="{8169637C-CAC2-4887-8009-C76786827416}" type="parTrans" cxnId="{6066155D-6003-438F-BA26-58BF1AEB939A}">
      <dgm:prSet/>
      <dgm:spPr/>
      <dgm:t>
        <a:bodyPr/>
        <a:lstStyle/>
        <a:p>
          <a:endParaRPr lang="en-US"/>
        </a:p>
      </dgm:t>
    </dgm:pt>
    <dgm:pt modelId="{F7CA71EF-3718-4655-9A91-C6EB710C8AE2}" type="sibTrans" cxnId="{6066155D-6003-438F-BA26-58BF1AEB939A}">
      <dgm:prSet/>
      <dgm:spPr/>
      <dgm:t>
        <a:bodyPr/>
        <a:lstStyle/>
        <a:p>
          <a:endParaRPr lang="en-US"/>
        </a:p>
      </dgm:t>
    </dgm:pt>
    <dgm:pt modelId="{904174B4-E774-40B5-99D0-595BC9A74312}">
      <dgm:prSet/>
      <dgm:spPr/>
      <dgm:t>
        <a:bodyPr/>
        <a:lstStyle/>
        <a:p>
          <a:r>
            <a:rPr lang="en-US" dirty="0"/>
            <a:t>Relationships</a:t>
          </a:r>
        </a:p>
      </dgm:t>
    </dgm:pt>
    <dgm:pt modelId="{3A5A2DEB-38F3-4B98-866D-C5F8941FBED1}" type="parTrans" cxnId="{92CD55C9-53C2-46F7-BF78-0F558D9C24E3}">
      <dgm:prSet/>
      <dgm:spPr/>
      <dgm:t>
        <a:bodyPr/>
        <a:lstStyle/>
        <a:p>
          <a:endParaRPr lang="en-US"/>
        </a:p>
      </dgm:t>
    </dgm:pt>
    <dgm:pt modelId="{726575D0-AC2B-4C12-82D4-543C8165A7DC}" type="sibTrans" cxnId="{92CD55C9-53C2-46F7-BF78-0F558D9C24E3}">
      <dgm:prSet/>
      <dgm:spPr/>
      <dgm:t>
        <a:bodyPr/>
        <a:lstStyle/>
        <a:p>
          <a:endParaRPr lang="en-US"/>
        </a:p>
      </dgm:t>
    </dgm:pt>
    <dgm:pt modelId="{9F765219-023C-49B9-A66A-6C6DB80A1C71}">
      <dgm:prSet custT="1"/>
      <dgm:spPr/>
      <dgm:t>
        <a:bodyPr/>
        <a:lstStyle/>
        <a:p>
          <a:r>
            <a:rPr lang="en-US" sz="1200" b="1" dirty="0"/>
            <a:t>Looked at relationships between seasons and </a:t>
          </a:r>
          <a:r>
            <a:rPr lang="en-US" sz="1200" b="1" dirty="0" err="1"/>
            <a:t>Precip_Type</a:t>
          </a:r>
          <a:endParaRPr lang="en-US" sz="1200" b="1" dirty="0"/>
        </a:p>
      </dgm:t>
    </dgm:pt>
    <dgm:pt modelId="{BC5D6EF3-811C-407B-954A-75084D3C1F72}" type="parTrans" cxnId="{F5BC0F90-393B-4B41-A125-1CF756F752A3}">
      <dgm:prSet/>
      <dgm:spPr/>
      <dgm:t>
        <a:bodyPr/>
        <a:lstStyle/>
        <a:p>
          <a:endParaRPr lang="en-US"/>
        </a:p>
      </dgm:t>
    </dgm:pt>
    <dgm:pt modelId="{FD137F49-CB4B-42F7-A322-F4E67663FE20}" type="sibTrans" cxnId="{F5BC0F90-393B-4B41-A125-1CF756F752A3}">
      <dgm:prSet/>
      <dgm:spPr/>
      <dgm:t>
        <a:bodyPr/>
        <a:lstStyle/>
        <a:p>
          <a:endParaRPr lang="en-US"/>
        </a:p>
      </dgm:t>
    </dgm:pt>
    <dgm:pt modelId="{89D36566-FBC1-4C2E-8783-15AD06AEBF6C}">
      <dgm:prSet custT="1"/>
      <dgm:spPr/>
      <dgm:t>
        <a:bodyPr/>
        <a:lstStyle/>
        <a:p>
          <a:r>
            <a:rPr lang="en-US" sz="1200" b="1" dirty="0"/>
            <a:t>Also, looked at relationship of sighting and </a:t>
          </a:r>
          <a:r>
            <a:rPr lang="en-US" sz="1200" b="1" dirty="0" err="1"/>
            <a:t>Moon_Phases</a:t>
          </a:r>
          <a:endParaRPr lang="en-US" sz="1200" b="1" dirty="0"/>
        </a:p>
      </dgm:t>
    </dgm:pt>
    <dgm:pt modelId="{21BCC4F6-6370-4A7C-B99A-72E6D00BD45D}" type="parTrans" cxnId="{D8DBF46B-9EAA-4849-A897-029768891096}">
      <dgm:prSet/>
      <dgm:spPr/>
      <dgm:t>
        <a:bodyPr/>
        <a:lstStyle/>
        <a:p>
          <a:endParaRPr lang="en-US"/>
        </a:p>
      </dgm:t>
    </dgm:pt>
    <dgm:pt modelId="{E28B0B64-085F-494B-A45E-1EB34290BAB7}" type="sibTrans" cxnId="{D8DBF46B-9EAA-4849-A897-029768891096}">
      <dgm:prSet/>
      <dgm:spPr/>
      <dgm:t>
        <a:bodyPr/>
        <a:lstStyle/>
        <a:p>
          <a:endParaRPr lang="en-US"/>
        </a:p>
      </dgm:t>
    </dgm:pt>
    <dgm:pt modelId="{7B5CDBE7-4785-411A-B3F7-38BE5B57AD80}" type="pres">
      <dgm:prSet presAssocID="{E9C20D0E-EAE8-4F48-88E0-6EA87D2605F9}" presName="Name0" presStyleCnt="0">
        <dgm:presLayoutVars>
          <dgm:dir/>
          <dgm:animLvl val="lvl"/>
          <dgm:resizeHandles val="exact"/>
        </dgm:presLayoutVars>
      </dgm:prSet>
      <dgm:spPr/>
    </dgm:pt>
    <dgm:pt modelId="{251812F2-9AC3-461C-B858-F9D366A94B87}" type="pres">
      <dgm:prSet presAssocID="{904174B4-E774-40B5-99D0-595BC9A74312}" presName="boxAndChildren" presStyleCnt="0"/>
      <dgm:spPr/>
    </dgm:pt>
    <dgm:pt modelId="{4FDF98D2-91A9-4AB9-91A5-33BB19D108C5}" type="pres">
      <dgm:prSet presAssocID="{904174B4-E774-40B5-99D0-595BC9A74312}" presName="parentTextBox" presStyleLbl="alignNode1" presStyleIdx="0" presStyleCnt="3"/>
      <dgm:spPr/>
    </dgm:pt>
    <dgm:pt modelId="{610C41CE-F970-484A-BF04-B79F957CCDB2}" type="pres">
      <dgm:prSet presAssocID="{904174B4-E774-40B5-99D0-595BC9A74312}" presName="descendantBox" presStyleLbl="bgAccFollowNode1" presStyleIdx="0" presStyleCnt="3" custScaleY="127115"/>
      <dgm:spPr/>
    </dgm:pt>
    <dgm:pt modelId="{763031D6-11A9-46FA-BDA2-7AA39F4A79BA}" type="pres">
      <dgm:prSet presAssocID="{97FABDE2-A180-4EC7-BBBA-CD363955DF34}" presName="sp" presStyleCnt="0"/>
      <dgm:spPr/>
    </dgm:pt>
    <dgm:pt modelId="{96EA3113-3157-4216-B628-486D860F333F}" type="pres">
      <dgm:prSet presAssocID="{EB717A58-DD7F-41CB-AA8B-37BC2B01F31F}" presName="arrowAndChildren" presStyleCnt="0"/>
      <dgm:spPr/>
    </dgm:pt>
    <dgm:pt modelId="{D734984E-8BDD-4D7E-BB19-D6DAABD32AE4}" type="pres">
      <dgm:prSet presAssocID="{EB717A58-DD7F-41CB-AA8B-37BC2B01F31F}" presName="parentTextArrow" presStyleLbl="node1" presStyleIdx="0" presStyleCnt="0"/>
      <dgm:spPr/>
    </dgm:pt>
    <dgm:pt modelId="{EDEC164D-CB72-4251-81E7-39BB23E2CBF9}" type="pres">
      <dgm:prSet presAssocID="{EB717A58-DD7F-41CB-AA8B-37BC2B01F31F}" presName="arrow" presStyleLbl="alignNode1" presStyleIdx="1" presStyleCnt="3" custLinFactNeighborX="-3409" custLinFactNeighborY="-1557"/>
      <dgm:spPr/>
    </dgm:pt>
    <dgm:pt modelId="{9329AF3B-E39A-4777-8FBE-AFB24E3FACF8}" type="pres">
      <dgm:prSet presAssocID="{EB717A58-DD7F-41CB-AA8B-37BC2B01F31F}" presName="descendantArrow" presStyleLbl="bgAccFollowNode1" presStyleIdx="1" presStyleCnt="3" custScaleY="118000"/>
      <dgm:spPr/>
    </dgm:pt>
    <dgm:pt modelId="{C89406B0-52C9-450E-8696-B929B4EC24D7}" type="pres">
      <dgm:prSet presAssocID="{852874E0-8496-44A5-AC1F-E0FFB7F9B41E}" presName="sp" presStyleCnt="0"/>
      <dgm:spPr/>
    </dgm:pt>
    <dgm:pt modelId="{13B3ED8F-27E5-4335-AFCC-6F49727E2D2F}" type="pres">
      <dgm:prSet presAssocID="{682A3CEF-22E2-408A-AC5F-877FC998DB41}" presName="arrowAndChildren" presStyleCnt="0"/>
      <dgm:spPr/>
    </dgm:pt>
    <dgm:pt modelId="{3C29E23B-762D-49C7-B7D6-EBED5DCFA8A1}" type="pres">
      <dgm:prSet presAssocID="{682A3CEF-22E2-408A-AC5F-877FC998DB41}" presName="parentTextArrow" presStyleLbl="node1" presStyleIdx="0" presStyleCnt="0"/>
      <dgm:spPr/>
    </dgm:pt>
    <dgm:pt modelId="{4BD0C3E7-735D-4A37-B1DA-758D2D0D76D3}" type="pres">
      <dgm:prSet presAssocID="{682A3CEF-22E2-408A-AC5F-877FC998DB41}" presName="arrow" presStyleLbl="alignNode1" presStyleIdx="2" presStyleCnt="3"/>
      <dgm:spPr/>
    </dgm:pt>
    <dgm:pt modelId="{92D59BC2-555A-4DCC-A3E6-397C632803CB}" type="pres">
      <dgm:prSet presAssocID="{682A3CEF-22E2-408A-AC5F-877FC998DB41}" presName="descendantArrow" presStyleLbl="bgAccFollowNode1" presStyleIdx="2" presStyleCnt="3" custScaleY="149107"/>
      <dgm:spPr/>
    </dgm:pt>
  </dgm:ptLst>
  <dgm:cxnLst>
    <dgm:cxn modelId="{4B4F1102-B6A3-45C2-B462-32871464EF4B}" type="presOf" srcId="{3E869321-91E5-440A-AC71-EB744F6610BD}" destId="{9329AF3B-E39A-4777-8FBE-AFB24E3FACF8}" srcOrd="0" destOrd="1" presId="urn:microsoft.com/office/officeart/2016/7/layout/VerticalDownArrowProcess"/>
    <dgm:cxn modelId="{6A7F7B0D-8652-433E-BCAD-8DA4DA152DF3}" type="presOf" srcId="{682A3CEF-22E2-408A-AC5F-877FC998DB41}" destId="{4BD0C3E7-735D-4A37-B1DA-758D2D0D76D3}" srcOrd="1" destOrd="0" presId="urn:microsoft.com/office/officeart/2016/7/layout/VerticalDownArrowProcess"/>
    <dgm:cxn modelId="{460C281E-5788-43F7-82C6-31EED5F4AB34}" srcId="{682A3CEF-22E2-408A-AC5F-877FC998DB41}" destId="{E31DCC06-34B6-44E1-935D-5118F4D9E2C3}" srcOrd="1" destOrd="0" parTransId="{1F4C0055-3657-448A-8EB9-231F2B9E0115}" sibTransId="{6813CAC4-9DD6-4E49-B283-F720878F674C}"/>
    <dgm:cxn modelId="{3FB7743E-65E4-4F44-A860-304CAEA36225}" type="presOf" srcId="{E31DCC06-34B6-44E1-935D-5118F4D9E2C3}" destId="{92D59BC2-555A-4DCC-A3E6-397C632803CB}" srcOrd="0" destOrd="1" presId="urn:microsoft.com/office/officeart/2016/7/layout/VerticalDownArrowProcess"/>
    <dgm:cxn modelId="{6066155D-6003-438F-BA26-58BF1AEB939A}" srcId="{EB717A58-DD7F-41CB-AA8B-37BC2B01F31F}" destId="{0D561791-A2EF-4658-9447-A3056F96B97D}" srcOrd="2" destOrd="0" parTransId="{8169637C-CAC2-4887-8009-C76786827416}" sibTransId="{F7CA71EF-3718-4655-9A91-C6EB710C8AE2}"/>
    <dgm:cxn modelId="{CDD3CE43-3233-4380-9EEF-23DEDCDC6DF1}" srcId="{EB717A58-DD7F-41CB-AA8B-37BC2B01F31F}" destId="{C99EE8F9-3DC0-4C4F-AC32-1169D29C66B0}" srcOrd="0" destOrd="0" parTransId="{AB6D5D21-1686-4E96-82B1-812CEEBCA99B}" sibTransId="{8386E657-61C1-4790-89CF-9506573D8541}"/>
    <dgm:cxn modelId="{2865054A-A11A-4549-A139-FBCEB996E196}" srcId="{EB717A58-DD7F-41CB-AA8B-37BC2B01F31F}" destId="{3E869321-91E5-440A-AC71-EB744F6610BD}" srcOrd="1" destOrd="0" parTransId="{15A239A5-29AD-405D-B8F8-ECEB1DE08A7F}" sibTransId="{C339ECB3-B766-4705-B546-B2308E4D0ADC}"/>
    <dgm:cxn modelId="{B712476A-52DE-4F38-8FF3-EF8DD6A0C3E6}" type="presOf" srcId="{EB717A58-DD7F-41CB-AA8B-37BC2B01F31F}" destId="{EDEC164D-CB72-4251-81E7-39BB23E2CBF9}" srcOrd="1" destOrd="0" presId="urn:microsoft.com/office/officeart/2016/7/layout/VerticalDownArrowProcess"/>
    <dgm:cxn modelId="{D8DBF46B-9EAA-4849-A897-029768891096}" srcId="{904174B4-E774-40B5-99D0-595BC9A74312}" destId="{89D36566-FBC1-4C2E-8783-15AD06AEBF6C}" srcOrd="1" destOrd="0" parTransId="{21BCC4F6-6370-4A7C-B99A-72E6D00BD45D}" sibTransId="{E28B0B64-085F-494B-A45E-1EB34290BAB7}"/>
    <dgm:cxn modelId="{093B6A6F-4627-4E4B-8D5F-C771F021EFDA}" srcId="{682A3CEF-22E2-408A-AC5F-877FC998DB41}" destId="{36B574AF-277E-409E-BEAD-7256D15C6A79}" srcOrd="0" destOrd="0" parTransId="{1D36EF17-8355-4468-9C76-61A80E1B385D}" sibTransId="{3E62B6A5-C00E-418B-A244-9D63C8EAEB16}"/>
    <dgm:cxn modelId="{8808A751-311E-44B0-95A0-711CB187BBAA}" srcId="{E9C20D0E-EAE8-4F48-88E0-6EA87D2605F9}" destId="{682A3CEF-22E2-408A-AC5F-877FC998DB41}" srcOrd="0" destOrd="0" parTransId="{09BDABFA-7120-42BC-96AF-5BB2199046A6}" sibTransId="{852874E0-8496-44A5-AC1F-E0FFB7F9B41E}"/>
    <dgm:cxn modelId="{CDA00159-B34F-4D0F-A9E8-8A0D347D67E9}" srcId="{E9C20D0E-EAE8-4F48-88E0-6EA87D2605F9}" destId="{EB717A58-DD7F-41CB-AA8B-37BC2B01F31F}" srcOrd="1" destOrd="0" parTransId="{7C1DBF86-E678-421B-ABB7-594D1258B031}" sibTransId="{97FABDE2-A180-4EC7-BBBA-CD363955DF34}"/>
    <dgm:cxn modelId="{F5BC0F90-393B-4B41-A125-1CF756F752A3}" srcId="{904174B4-E774-40B5-99D0-595BC9A74312}" destId="{9F765219-023C-49B9-A66A-6C6DB80A1C71}" srcOrd="0" destOrd="0" parTransId="{BC5D6EF3-811C-407B-954A-75084D3C1F72}" sibTransId="{FD137F49-CB4B-42F7-A322-F4E67663FE20}"/>
    <dgm:cxn modelId="{95686898-A76A-402A-8F2A-6C1A2297B9A6}" type="presOf" srcId="{E9C20D0E-EAE8-4F48-88E0-6EA87D2605F9}" destId="{7B5CDBE7-4785-411A-B3F7-38BE5B57AD80}" srcOrd="0" destOrd="0" presId="urn:microsoft.com/office/officeart/2016/7/layout/VerticalDownArrowProcess"/>
    <dgm:cxn modelId="{114B329A-CE19-4AE9-B5FA-8DDFE02BF987}" type="presOf" srcId="{9F765219-023C-49B9-A66A-6C6DB80A1C71}" destId="{610C41CE-F970-484A-BF04-B79F957CCDB2}" srcOrd="0" destOrd="0" presId="urn:microsoft.com/office/officeart/2016/7/layout/VerticalDownArrowProcess"/>
    <dgm:cxn modelId="{37859BA7-C827-4A28-A974-EC5C2259B30A}" type="presOf" srcId="{C99EE8F9-3DC0-4C4F-AC32-1169D29C66B0}" destId="{9329AF3B-E39A-4777-8FBE-AFB24E3FACF8}" srcOrd="0" destOrd="0" presId="urn:microsoft.com/office/officeart/2016/7/layout/VerticalDownArrowProcess"/>
    <dgm:cxn modelId="{188EDEBF-ADB6-45E1-9ECB-36E2C26F2BB7}" type="presOf" srcId="{682A3CEF-22E2-408A-AC5F-877FC998DB41}" destId="{3C29E23B-762D-49C7-B7D6-EBED5DCFA8A1}" srcOrd="0" destOrd="0" presId="urn:microsoft.com/office/officeart/2016/7/layout/VerticalDownArrowProcess"/>
    <dgm:cxn modelId="{7DBDECBF-E55F-49C5-9131-45C0C12CE3B7}" type="presOf" srcId="{36B574AF-277E-409E-BEAD-7256D15C6A79}" destId="{92D59BC2-555A-4DCC-A3E6-397C632803CB}" srcOrd="0" destOrd="0" presId="urn:microsoft.com/office/officeart/2016/7/layout/VerticalDownArrowProcess"/>
    <dgm:cxn modelId="{E6AEE9C1-458D-4396-B4EF-8522DEC8BAA2}" type="presOf" srcId="{0D561791-A2EF-4658-9447-A3056F96B97D}" destId="{9329AF3B-E39A-4777-8FBE-AFB24E3FACF8}" srcOrd="0" destOrd="2" presId="urn:microsoft.com/office/officeart/2016/7/layout/VerticalDownArrowProcess"/>
    <dgm:cxn modelId="{92CD55C9-53C2-46F7-BF78-0F558D9C24E3}" srcId="{E9C20D0E-EAE8-4F48-88E0-6EA87D2605F9}" destId="{904174B4-E774-40B5-99D0-595BC9A74312}" srcOrd="2" destOrd="0" parTransId="{3A5A2DEB-38F3-4B98-866D-C5F8941FBED1}" sibTransId="{726575D0-AC2B-4C12-82D4-543C8165A7DC}"/>
    <dgm:cxn modelId="{8084CAD0-2713-4877-A3C0-8D1EA4400202}" type="presOf" srcId="{904174B4-E774-40B5-99D0-595BC9A74312}" destId="{4FDF98D2-91A9-4AB9-91A5-33BB19D108C5}" srcOrd="0" destOrd="0" presId="urn:microsoft.com/office/officeart/2016/7/layout/VerticalDownArrowProcess"/>
    <dgm:cxn modelId="{BE1338D3-307F-4268-92A8-D5B21FCC41B9}" type="presOf" srcId="{89D36566-FBC1-4C2E-8783-15AD06AEBF6C}" destId="{610C41CE-F970-484A-BF04-B79F957CCDB2}" srcOrd="0" destOrd="1" presId="urn:microsoft.com/office/officeart/2016/7/layout/VerticalDownArrowProcess"/>
    <dgm:cxn modelId="{73918CDF-340F-4074-9A0F-568786A60EF9}" type="presOf" srcId="{EB717A58-DD7F-41CB-AA8B-37BC2B01F31F}" destId="{D734984E-8BDD-4D7E-BB19-D6DAABD32AE4}" srcOrd="0" destOrd="0" presId="urn:microsoft.com/office/officeart/2016/7/layout/VerticalDownArrowProcess"/>
    <dgm:cxn modelId="{8B932DC3-2D0A-48F0-9881-CDB8B16C2808}" type="presParOf" srcId="{7B5CDBE7-4785-411A-B3F7-38BE5B57AD80}" destId="{251812F2-9AC3-461C-B858-F9D366A94B87}" srcOrd="0" destOrd="0" presId="urn:microsoft.com/office/officeart/2016/7/layout/VerticalDownArrowProcess"/>
    <dgm:cxn modelId="{2BE5A5C8-715E-43EA-BEAD-BBB592A52CC3}" type="presParOf" srcId="{251812F2-9AC3-461C-B858-F9D366A94B87}" destId="{4FDF98D2-91A9-4AB9-91A5-33BB19D108C5}" srcOrd="0" destOrd="0" presId="urn:microsoft.com/office/officeart/2016/7/layout/VerticalDownArrowProcess"/>
    <dgm:cxn modelId="{CE6A88CD-12A4-405C-B04D-383322FAAC5F}" type="presParOf" srcId="{251812F2-9AC3-461C-B858-F9D366A94B87}" destId="{610C41CE-F970-484A-BF04-B79F957CCDB2}" srcOrd="1" destOrd="0" presId="urn:microsoft.com/office/officeart/2016/7/layout/VerticalDownArrowProcess"/>
    <dgm:cxn modelId="{84816ACD-02F3-4401-8DDC-149B4D05196D}" type="presParOf" srcId="{7B5CDBE7-4785-411A-B3F7-38BE5B57AD80}" destId="{763031D6-11A9-46FA-BDA2-7AA39F4A79BA}" srcOrd="1" destOrd="0" presId="urn:microsoft.com/office/officeart/2016/7/layout/VerticalDownArrowProcess"/>
    <dgm:cxn modelId="{84C19252-9E1D-4E59-8546-A2B5305B7BE8}" type="presParOf" srcId="{7B5CDBE7-4785-411A-B3F7-38BE5B57AD80}" destId="{96EA3113-3157-4216-B628-486D860F333F}" srcOrd="2" destOrd="0" presId="urn:microsoft.com/office/officeart/2016/7/layout/VerticalDownArrowProcess"/>
    <dgm:cxn modelId="{E6CA4506-0762-4059-B9A0-FC7521BE7B4B}" type="presParOf" srcId="{96EA3113-3157-4216-B628-486D860F333F}" destId="{D734984E-8BDD-4D7E-BB19-D6DAABD32AE4}" srcOrd="0" destOrd="0" presId="urn:microsoft.com/office/officeart/2016/7/layout/VerticalDownArrowProcess"/>
    <dgm:cxn modelId="{425F4ED0-0C6A-4FA7-9DA1-B9519D443FB0}" type="presParOf" srcId="{96EA3113-3157-4216-B628-486D860F333F}" destId="{EDEC164D-CB72-4251-81E7-39BB23E2CBF9}" srcOrd="1" destOrd="0" presId="urn:microsoft.com/office/officeart/2016/7/layout/VerticalDownArrowProcess"/>
    <dgm:cxn modelId="{B4E8DE83-708B-4505-9CF7-5CC311019458}" type="presParOf" srcId="{96EA3113-3157-4216-B628-486D860F333F}" destId="{9329AF3B-E39A-4777-8FBE-AFB24E3FACF8}" srcOrd="2" destOrd="0" presId="urn:microsoft.com/office/officeart/2016/7/layout/VerticalDownArrowProcess"/>
    <dgm:cxn modelId="{2DDB51B3-E115-4917-861E-B4B873AD0BD7}" type="presParOf" srcId="{7B5CDBE7-4785-411A-B3F7-38BE5B57AD80}" destId="{C89406B0-52C9-450E-8696-B929B4EC24D7}" srcOrd="3" destOrd="0" presId="urn:microsoft.com/office/officeart/2016/7/layout/VerticalDownArrowProcess"/>
    <dgm:cxn modelId="{329056E8-F245-46E9-A10B-01CDF8AB861A}" type="presParOf" srcId="{7B5CDBE7-4785-411A-B3F7-38BE5B57AD80}" destId="{13B3ED8F-27E5-4335-AFCC-6F49727E2D2F}" srcOrd="4" destOrd="0" presId="urn:microsoft.com/office/officeart/2016/7/layout/VerticalDownArrowProcess"/>
    <dgm:cxn modelId="{79D5F9AA-217F-405F-AE9B-C1A51638EBDB}" type="presParOf" srcId="{13B3ED8F-27E5-4335-AFCC-6F49727E2D2F}" destId="{3C29E23B-762D-49C7-B7D6-EBED5DCFA8A1}" srcOrd="0" destOrd="0" presId="urn:microsoft.com/office/officeart/2016/7/layout/VerticalDownArrowProcess"/>
    <dgm:cxn modelId="{EF383063-356B-4018-A4C7-B7E8A02A3123}" type="presParOf" srcId="{13B3ED8F-27E5-4335-AFCC-6F49727E2D2F}" destId="{4BD0C3E7-735D-4A37-B1DA-758D2D0D76D3}" srcOrd="1" destOrd="0" presId="urn:microsoft.com/office/officeart/2016/7/layout/VerticalDownArrowProcess"/>
    <dgm:cxn modelId="{85CD6429-4545-4907-8193-E72FBF994CD8}" type="presParOf" srcId="{13B3ED8F-27E5-4335-AFCC-6F49727E2D2F}" destId="{92D59BC2-555A-4DCC-A3E6-397C632803CB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DF98D2-91A9-4AB9-91A5-33BB19D108C5}">
      <dsp:nvSpPr>
        <dsp:cNvPr id="0" name=""/>
        <dsp:cNvSpPr/>
      </dsp:nvSpPr>
      <dsp:spPr>
        <a:xfrm>
          <a:off x="0" y="2946458"/>
          <a:ext cx="2588418" cy="837540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4088" tIns="213360" rIns="184088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Relationships</a:t>
          </a:r>
        </a:p>
      </dsp:txBody>
      <dsp:txXfrm>
        <a:off x="0" y="2946458"/>
        <a:ext cx="2588418" cy="837540"/>
      </dsp:txXfrm>
    </dsp:sp>
    <dsp:sp modelId="{610C41CE-F970-484A-BF04-B79F957CCDB2}">
      <dsp:nvSpPr>
        <dsp:cNvPr id="0" name=""/>
        <dsp:cNvSpPr/>
      </dsp:nvSpPr>
      <dsp:spPr>
        <a:xfrm>
          <a:off x="2588418" y="2832908"/>
          <a:ext cx="7765256" cy="106463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516" tIns="152400" rIns="157516" bIns="15240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Looked at relationships between seasons and </a:t>
          </a:r>
          <a:r>
            <a:rPr lang="en-US" sz="1200" b="1" kern="1200" dirty="0" err="1"/>
            <a:t>Precip_Type</a:t>
          </a:r>
          <a:endParaRPr lang="en-US" sz="1200" b="1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Also, looked at relationship of sighting and </a:t>
          </a:r>
          <a:r>
            <a:rPr lang="en-US" sz="1200" b="1" kern="1200" dirty="0" err="1"/>
            <a:t>Moon_Phases</a:t>
          </a:r>
          <a:endParaRPr lang="en-US" sz="1200" b="1" kern="1200" dirty="0"/>
        </a:p>
      </dsp:txBody>
      <dsp:txXfrm>
        <a:off x="2588418" y="2832908"/>
        <a:ext cx="7765256" cy="1064639"/>
      </dsp:txXfrm>
    </dsp:sp>
    <dsp:sp modelId="{EDEC164D-CB72-4251-81E7-39BB23E2CBF9}">
      <dsp:nvSpPr>
        <dsp:cNvPr id="0" name=""/>
        <dsp:cNvSpPr/>
      </dsp:nvSpPr>
      <dsp:spPr>
        <a:xfrm rot="10800000">
          <a:off x="0" y="1537278"/>
          <a:ext cx="2588418" cy="1288136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3005351"/>
                <a:satOff val="-13190"/>
                <a:lumOff val="3921"/>
                <a:alphaOff val="0"/>
                <a:tint val="96000"/>
                <a:lumMod val="104000"/>
              </a:schemeClr>
            </a:gs>
            <a:gs pos="100000">
              <a:schemeClr val="accent5">
                <a:hueOff val="3005351"/>
                <a:satOff val="-13190"/>
                <a:lumOff val="3921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3005351"/>
              <a:satOff val="-13190"/>
              <a:lumOff val="3921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4088" tIns="213360" rIns="184088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Variables</a:t>
          </a:r>
        </a:p>
      </dsp:txBody>
      <dsp:txXfrm rot="-10800000">
        <a:off x="0" y="1537278"/>
        <a:ext cx="2588418" cy="837288"/>
      </dsp:txXfrm>
    </dsp:sp>
    <dsp:sp modelId="{9329AF3B-E39A-4777-8FBE-AFB24E3FACF8}">
      <dsp:nvSpPr>
        <dsp:cNvPr id="0" name=""/>
        <dsp:cNvSpPr/>
      </dsp:nvSpPr>
      <dsp:spPr>
        <a:xfrm>
          <a:off x="2588418" y="1481978"/>
          <a:ext cx="7765256" cy="988000"/>
        </a:xfrm>
        <a:prstGeom prst="rect">
          <a:avLst/>
        </a:prstGeom>
        <a:solidFill>
          <a:schemeClr val="accent5">
            <a:tint val="40000"/>
            <a:alpha val="90000"/>
            <a:hueOff val="2914032"/>
            <a:satOff val="-9122"/>
            <a:lumOff val="604"/>
            <a:alphaOff val="0"/>
          </a:schemeClr>
        </a:solidFill>
        <a:ln w="9525" cap="rnd" cmpd="sng" algn="ctr">
          <a:solidFill>
            <a:schemeClr val="accent5">
              <a:tint val="40000"/>
              <a:alpha val="90000"/>
              <a:hueOff val="2914032"/>
              <a:satOff val="-9122"/>
              <a:lumOff val="60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516" tIns="152400" rIns="157516" bIns="15240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Bfro_report_locations.csv = Timestamp, Classification, Latitude and Longitude.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Bfro_reports_geocoded.csv = Season, State, </a:t>
          </a:r>
          <a:r>
            <a:rPr lang="en-US" sz="1200" b="1" kern="1200" dirty="0" err="1"/>
            <a:t>Precip_Type</a:t>
          </a:r>
          <a:r>
            <a:rPr lang="en-US" sz="1200" b="1" kern="1200" dirty="0"/>
            <a:t> and </a:t>
          </a:r>
          <a:r>
            <a:rPr lang="en-US" sz="1200" b="1" kern="1200" dirty="0" err="1"/>
            <a:t>Moon_phase</a:t>
          </a:r>
          <a:r>
            <a:rPr lang="en-US" sz="1200" b="1" kern="1200" dirty="0"/>
            <a:t>.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2588418" y="1481978"/>
        <a:ext cx="7765256" cy="988000"/>
      </dsp:txXfrm>
    </dsp:sp>
    <dsp:sp modelId="{4BD0C3E7-735D-4A37-B1DA-758D2D0D76D3}">
      <dsp:nvSpPr>
        <dsp:cNvPr id="0" name=""/>
        <dsp:cNvSpPr/>
      </dsp:nvSpPr>
      <dsp:spPr>
        <a:xfrm rot="10800000">
          <a:off x="0" y="206404"/>
          <a:ext cx="2588418" cy="1288136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6010703"/>
                <a:satOff val="-26380"/>
                <a:lumOff val="7843"/>
                <a:alphaOff val="0"/>
                <a:tint val="96000"/>
                <a:lumMod val="104000"/>
              </a:schemeClr>
            </a:gs>
            <a:gs pos="100000">
              <a:schemeClr val="accent5">
                <a:hueOff val="6010703"/>
                <a:satOff val="-26380"/>
                <a:lumOff val="7843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6010703"/>
              <a:satOff val="-26380"/>
              <a:lumOff val="7843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4088" tIns="213360" rIns="184088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Data</a:t>
          </a:r>
        </a:p>
      </dsp:txBody>
      <dsp:txXfrm rot="-10800000">
        <a:off x="0" y="206404"/>
        <a:ext cx="2588418" cy="837288"/>
      </dsp:txXfrm>
    </dsp:sp>
    <dsp:sp modelId="{92D59BC2-555A-4DCC-A3E6-397C632803CB}">
      <dsp:nvSpPr>
        <dsp:cNvPr id="0" name=""/>
        <dsp:cNvSpPr/>
      </dsp:nvSpPr>
      <dsp:spPr>
        <a:xfrm>
          <a:off x="2588418" y="821"/>
          <a:ext cx="7765256" cy="1248456"/>
        </a:xfrm>
        <a:prstGeom prst="rect">
          <a:avLst/>
        </a:prstGeom>
        <a:solidFill>
          <a:schemeClr val="accent5">
            <a:tint val="40000"/>
            <a:alpha val="90000"/>
            <a:hueOff val="5828064"/>
            <a:satOff val="-18244"/>
            <a:lumOff val="1209"/>
            <a:alphaOff val="0"/>
          </a:schemeClr>
        </a:solidFill>
        <a:ln w="9525" cap="rnd" cmpd="sng" algn="ctr">
          <a:solidFill>
            <a:schemeClr val="accent5">
              <a:tint val="40000"/>
              <a:alpha val="90000"/>
              <a:hueOff val="5828064"/>
              <a:satOff val="-18244"/>
              <a:lumOff val="120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516" tIns="152400" rIns="157516" bIns="15240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Used Python and R Programming Language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 err="1"/>
            <a:t>Data.World</a:t>
          </a:r>
          <a:r>
            <a:rPr lang="en-US" sz="1200" b="1" kern="1200" dirty="0"/>
            <a:t> dataset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Bfro_report_locations.csv, Rows = 3995, Columns = 6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Bfro_reports_geocoded.csv, Rows = 4748, Columns = 28</a:t>
          </a:r>
        </a:p>
      </dsp:txBody>
      <dsp:txXfrm>
        <a:off x="2588418" y="821"/>
        <a:ext cx="7765256" cy="12484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3/5/2021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fif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fif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3/5/2021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>
                <a:latin typeface="Arial" pitchFamily="34" charset="0"/>
                <a:cs typeface="Arial" pitchFamily="34" charset="0"/>
              </a:rPr>
              <a:t>NOTE:</a:t>
            </a:r>
          </a:p>
          <a:p>
            <a:r>
              <a:rPr lang="en-US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50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5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744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248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3256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1797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3/5/2021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702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3/5/2021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130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68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94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1374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0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230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4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810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46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98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2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1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02B9795-92DC-40DC-A1CA-9A4B349D7824}" type="datetimeFigureOut">
              <a:rPr lang="en-US" smtClean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7418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6.jp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public.tableau.com/views/BigfootSightingsintheUnitedStates/CountyDashboard?:embed=y&amp;:toolbar=no&amp;:loadOrderID=0&amp;:tabs=no&amp;:showVizHome=no" TargetMode="External"/><Relationship Id="rId13" Type="http://schemas.openxmlformats.org/officeDocument/2006/relationships/hyperlink" Target="https://towardsdatascience.com/tagged/geocoding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bfro.net/" TargetMode="External"/><Relationship Id="rId12" Type="http://schemas.openxmlformats.org/officeDocument/2006/relationships/hyperlink" Target="https://doi.org/10.1038/s41467-020-19105-0" TargetMode="Externa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hyperlink" Target="https://www.forbes.com/sites/jimdobson/2019/11/22/in-search-of-bigfoot-a-televised-expedition-may-prove-the-elusive-beast-is-real/?sh=2ac546a43ddd" TargetMode="External"/><Relationship Id="rId11" Type="http://schemas.openxmlformats.org/officeDocument/2006/relationships/hyperlink" Target="https://news.microsoft.com/on-the-issues/2019/08/06/ai-endangered-species/" TargetMode="External"/><Relationship Id="rId5" Type="http://schemas.openxmlformats.org/officeDocument/2006/relationships/hyperlink" Target="https://www.cnet.com/news/how-expedition-bigfoot-tracks-the-big-beast-with-drones-and-algorithms/" TargetMode="External"/><Relationship Id="rId15" Type="http://schemas.openxmlformats.org/officeDocument/2006/relationships/image" Target="../media/image7.png"/><Relationship Id="rId10" Type="http://schemas.openxmlformats.org/officeDocument/2006/relationships/hyperlink" Target="https://www.sciencedirect.com/science/article/pii/S1574954118302036" TargetMode="External"/><Relationship Id="rId4" Type="http://schemas.openxmlformats.org/officeDocument/2006/relationships/hyperlink" Target="https://data.world/timothyrenner/bfro-sightings-data" TargetMode="External"/><Relationship Id="rId9" Type="http://schemas.openxmlformats.org/officeDocument/2006/relationships/hyperlink" Target="https://doi.org/10.1016/j.ecoinf.2018.12.002" TargetMode="External"/><Relationship Id="rId14" Type="http://schemas.openxmlformats.org/officeDocument/2006/relationships/hyperlink" Target="https://rstudio-pubs-static.s3.amazonaws.com/239436_cc5ab5d271ca4c229c01e33d0788b49d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7.png"/><Relationship Id="rId4" Type="http://schemas.openxmlformats.org/officeDocument/2006/relationships/image" Target="../media/image16.jf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8.jfif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Data" Target="../diagrams/data1.xml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microsoft.com/office/2007/relationships/diagramDrawing" Target="../diagrams/drawing1.xml"/><Relationship Id="rId4" Type="http://schemas.openxmlformats.org/officeDocument/2006/relationships/image" Target="../media/image1.jpeg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7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0.m4a"/><Relationship Id="rId7" Type="http://schemas.openxmlformats.org/officeDocument/2006/relationships/image" Target="../media/image7.png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5.xml"/><Relationship Id="rId4" Type="http://schemas.openxmlformats.org/officeDocument/2006/relationships/audio" Target="../media/media10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861791" y="835383"/>
            <a:ext cx="3382832" cy="349954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/>
              <a:t>Finding Bigfoot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861789" y="4334933"/>
            <a:ext cx="3382831" cy="118533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</a:pPr>
            <a:r>
              <a:rPr lang="en-US" sz="2000">
                <a:solidFill>
                  <a:schemeClr val="tx1"/>
                </a:solidFill>
              </a:rPr>
              <a:t>Analysis by</a:t>
            </a:r>
          </a:p>
          <a:p>
            <a:pPr>
              <a:spcBef>
                <a:spcPct val="20000"/>
              </a:spcBef>
            </a:pPr>
            <a:r>
              <a:rPr lang="en-US" sz="2000">
                <a:solidFill>
                  <a:schemeClr val="tx1"/>
                </a:solidFill>
              </a:rPr>
              <a:t>Katie Briggs</a:t>
            </a:r>
          </a:p>
        </p:txBody>
      </p:sp>
      <p:pic>
        <p:nvPicPr>
          <p:cNvPr id="21" name="Picture 14">
            <a:extLst>
              <a:ext uri="{FF2B5EF4-FFF2-40B4-BE49-F238E27FC236}">
                <a16:creationId xmlns:a16="http://schemas.microsoft.com/office/drawing/2014/main" id="{08187575-5CB4-477B-AA47-020C6D2A78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22" name="Picture 16">
            <a:extLst>
              <a:ext uri="{FF2B5EF4-FFF2-40B4-BE49-F238E27FC236}">
                <a16:creationId xmlns:a16="http://schemas.microsoft.com/office/drawing/2014/main" id="{EE585F70-7C5D-424E-A182-39507AF48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  <p:pic>
        <p:nvPicPr>
          <p:cNvPr id="10" name="Picture Placeholder 9" descr="A picture containing text, outdoor, mammal, cat&#10;&#10;Description automatically generated">
            <a:extLst>
              <a:ext uri="{FF2B5EF4-FFF2-40B4-BE49-F238E27FC236}">
                <a16:creationId xmlns:a16="http://schemas.microsoft.com/office/drawing/2014/main" id="{BC33A85A-61DC-4765-A681-51D5394CE95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14" r="2016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B8CC0CA-5124-4312-A92A-A87F9A68B7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32612" y="560812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478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7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49098-82E0-414A-86E4-AFD3896B18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Highest</a:t>
            </a:r>
          </a:p>
        </p:txBody>
      </p:sp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7963148A-C8DB-4D28-9A84-C8CE954370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475" y="2583186"/>
            <a:ext cx="4875213" cy="3004491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6BCD38-DB58-40BA-A5F9-AF095CFE79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Highest</a:t>
            </a:r>
          </a:p>
        </p:txBody>
      </p:sp>
      <p:pic>
        <p:nvPicPr>
          <p:cNvPr id="10" name="Content Placeholder 9" descr="Map&#10;&#10;Description automatically generated">
            <a:extLst>
              <a:ext uri="{FF2B5EF4-FFF2-40B4-BE49-F238E27FC236}">
                <a16:creationId xmlns:a16="http://schemas.microsoft.com/office/drawing/2014/main" id="{BE78BF43-D6AE-4594-A09C-ADA1A64B923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438" y="2576827"/>
            <a:ext cx="4895850" cy="3017209"/>
          </a:xfr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976FEE1-968C-40A3-A188-EEFDDEF67A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08843" y="600471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0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463BC-8755-4775-96ED-AF6789C37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Results</a:t>
            </a:r>
          </a:p>
        </p:txBody>
      </p:sp>
      <p:pic>
        <p:nvPicPr>
          <p:cNvPr id="6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97BE6805-D197-45A2-BCA6-1DFBC80537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3" y="1224636"/>
            <a:ext cx="6411912" cy="395152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2E39B-5D78-4BCD-BBFC-BEA76A820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400" baseline="30000" dirty="0">
                <a:solidFill>
                  <a:schemeClr val="tx1"/>
                </a:solidFill>
              </a:rPr>
              <a:t>4th</a:t>
            </a:r>
            <a:r>
              <a:rPr lang="en-US" sz="2400" dirty="0">
                <a:solidFill>
                  <a:schemeClr val="tx1"/>
                </a:solidFill>
              </a:rPr>
              <a:t> Highest Sightings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Washington Peninsula and border of Canada.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second season, the team also traveled to and investigated this area for evidence. 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BB4C3C0-A336-4887-8F6E-33AE82331E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51120" y="587445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38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86476B-F5DD-4068-83EF-0C517B852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clustering algorithm can help pinpoint the hot spot locations of reported sightings and the chance to get a glimpse of this elusive creature.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Acknowledgements</a:t>
            </a:r>
          </a:p>
          <a:p>
            <a:pPr lvl="1"/>
            <a:r>
              <a:rPr lang="en-US" dirty="0"/>
              <a:t>Travel Channel and Expedition Bigfoot</a:t>
            </a:r>
          </a:p>
          <a:p>
            <a:pPr lvl="1"/>
            <a:r>
              <a:rPr lang="en-US" dirty="0"/>
              <a:t>BFRO</a:t>
            </a:r>
          </a:p>
          <a:p>
            <a:pPr lvl="1"/>
            <a:r>
              <a:rPr lang="en-US" dirty="0"/>
              <a:t>Bellevue University</a:t>
            </a:r>
          </a:p>
          <a:p>
            <a:pPr lvl="1"/>
            <a:r>
              <a:rPr lang="en-US" dirty="0"/>
              <a:t>Professor Williams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A1C9E6F-7EEE-46B7-9C48-FE7238F403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90842" y="57912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02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5454F-07E6-4C14-A11E-5FEAC6B67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58" y="168442"/>
            <a:ext cx="10353762" cy="97045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41D8C-D91B-4985-9B3F-8D8014170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034717"/>
            <a:ext cx="10353762" cy="4756484"/>
          </a:xfrm>
        </p:spPr>
        <p:txBody>
          <a:bodyPr>
            <a:normAutofit fontScale="40000" lnSpcReduction="20000"/>
          </a:bodyPr>
          <a:lstStyle/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Full text and Geocoded dataset from The Bigfoot Field Research Organization (BFRO), </a:t>
            </a:r>
            <a:r>
              <a:rPr lang="en-US" sz="25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data.word</a:t>
            </a: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with three files, brfo_report_locations.csv, </a:t>
            </a:r>
            <a:r>
              <a:rPr lang="en-US" sz="25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bfro_reports.json</a:t>
            </a: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and bfro_reports_gecoded.csv.  </a:t>
            </a:r>
            <a:r>
              <a:rPr lang="en-US" sz="2500" u="sng" dirty="0">
                <a:solidFill>
                  <a:srgbClr val="0000FF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https://data.world/timothyrenner/bfro-sightings-data</a:t>
            </a: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Burton, B., (2020), How Expedition Bigfoot tracks the big beast with drones and algorithms, On Travel Channel’s new show, survivalists, scientists and researchers use the latest high-tech gadgets to look for the elusive Sasquatch. Retrieved from:  </a:t>
            </a:r>
            <a:r>
              <a:rPr lang="en-US" sz="2500" u="sng" dirty="0">
                <a:solidFill>
                  <a:srgbClr val="0000FF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https://www.cnet.com/news/how-expedition-bigfoot-tracks-the-big-beast-with-drones-and-algorithms/</a:t>
            </a: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Dobson, J., (2020), Televised Expedition May Prove The Elusive Beast Is Real, Forbes, Retrieved from:  </a:t>
            </a:r>
            <a:r>
              <a:rPr lang="en-US" sz="2500" u="sng" dirty="0">
                <a:solidFill>
                  <a:srgbClr val="0000FF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https://www.forbes.com/sites/jimdobson/2019/11/22/in-search-of-bigfoot-a-televised-expedition-may-prove-the-elusive-beast-is-real/?sh=2ac546a43ddd</a:t>
            </a: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5120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Bigfoot Field Researchers Organization, Founded in 1995 and the only scientific research organization exploring bigfoot.  A website that allows documentation of bigfoot sighting and evidence.  Retrieved from:  </a:t>
            </a:r>
            <a:r>
              <a:rPr lang="en-US" sz="2500" u="sng" dirty="0">
                <a:solidFill>
                  <a:srgbClr val="0000FF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https://www.bfro.net/</a:t>
            </a: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5120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Tableau, Public Bigfoot Sightings within the United States, Retrieved from:  </a:t>
            </a:r>
            <a:r>
              <a:rPr lang="en-US" sz="2500" u="sng" dirty="0">
                <a:solidFill>
                  <a:srgbClr val="0000FF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https://public.tableau.com/views/BigfootSightingsintheUnitedStates/CountyDashboard?:embed=y&amp;:toolbar=no&amp;:loadOrderID=0&amp;:tabs=no&amp;:showVizHome=no</a:t>
            </a: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5120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Guiming</a:t>
            </a: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Wang, Machine learning for inferring animal behavior from location and movement data, Ecological Informatics, Volume 49, 2019, Pages 69-76, ISSN 1574-9541, </a:t>
            </a:r>
            <a:r>
              <a:rPr lang="en-US" sz="2500" u="sng" dirty="0">
                <a:solidFill>
                  <a:srgbClr val="0000FF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https://doi.org/10.1016/j.ecoinf.2018.12.002</a:t>
            </a: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 (</a:t>
            </a: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10"/>
              </a:rPr>
              <a:t>https://www.sciencedirect.com/science/article/pii/S1574954118302036</a:t>
            </a: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15120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Abstract: Movement ecology has rapidly advanced owing to recent developments of animal-attached devices and wide applications of sophisticated statistical and machine learning techniques in analysis of animal movement data. Global Positioning System (GPS) transmitters used for estimating animal locations and tri-axial accelerometers used for measuring the 3-dimensional accelerations of animal's motion aid researchers in collecting location and locomotion data at fine spatial and temporal scales.</a:t>
            </a:r>
          </a:p>
          <a:p>
            <a:pPr marL="15120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Edmond, C., (2019), How AI is Helping Track Endangered Species, Retrieved from:  </a:t>
            </a:r>
            <a:r>
              <a:rPr lang="en-US" sz="2500" u="sng" dirty="0">
                <a:solidFill>
                  <a:srgbClr val="0000FF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https://news.microsoft.com/on-the-issues/2019/08/06/ai-endangered-species/</a:t>
            </a: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Maekawa, T., Ohara, K., Zhang, Y. et al. Deep learning-assisted comparative analysis of animal trajectories with </a:t>
            </a:r>
            <a:r>
              <a:rPr lang="en-US" sz="25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DeepHL</a:t>
            </a: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 Nat </a:t>
            </a:r>
            <a:r>
              <a:rPr lang="en-US" sz="25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Commun</a:t>
            </a: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11, 5316 (2020). </a:t>
            </a:r>
            <a:r>
              <a:rPr lang="en-US" sz="2500" u="sng" dirty="0">
                <a:solidFill>
                  <a:srgbClr val="0000FF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12"/>
              </a:rPr>
              <a:t>https://doi.org/10.1038/s41467-020-19105-0</a:t>
            </a:r>
            <a:endParaRPr lang="en-US" sz="2500" u="sng" dirty="0">
              <a:solidFill>
                <a:srgbClr val="0000FF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3695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Dios, E., (2021), Using MapQuest API to Get Geo Data, Retrieved from:  </a:t>
            </a:r>
            <a:r>
              <a:rPr lang="en-US" sz="2500" u="sng" dirty="0">
                <a:solidFill>
                  <a:srgbClr val="0000FF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13"/>
              </a:rPr>
              <a:t>https://towardsdatascience.com/tagged/geocoding</a:t>
            </a:r>
            <a:endParaRPr lang="en-US" sz="2500" u="sng" dirty="0">
              <a:solidFill>
                <a:srgbClr val="0000FF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5120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3695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25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Giday</a:t>
            </a:r>
            <a:r>
              <a:rPr lang="en-US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A., (2016), A Million Geocode Data Visualization with ggplot2, Retrieved from:       </a:t>
            </a:r>
            <a:r>
              <a:rPr lang="en-US" sz="2500" u="sng" dirty="0">
                <a:solidFill>
                  <a:srgbClr val="0000FF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14"/>
              </a:rPr>
              <a:t>https://rstudio-pubs-static.s3.amazonaws.com/239436_cc5ab5d271ca4c229c01e33d0788b49d.html</a:t>
            </a: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D43EF3B-E173-4136-9670-C3F909CCC1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0895538" y="600762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162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AB75C1-5CEE-43D1-BA02-E637ADB48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13" y="2569953"/>
            <a:ext cx="3914879" cy="1572126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Questions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EF75C5D-2BA1-43DF-A7EA-02C7DEC12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965196"/>
            <a:ext cx="6581364" cy="4781641"/>
          </a:xfrm>
          <a:prstGeom prst="rect">
            <a:avLst/>
          </a:prstGeom>
          <a:solidFill>
            <a:schemeClr val="bg1"/>
          </a:solidFill>
          <a:ln w="190500">
            <a:solidFill>
              <a:srgbClr val="FFFFFF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erson walking in the snow&#10;&#10;Description automatically generated with low confidence">
            <a:extLst>
              <a:ext uri="{FF2B5EF4-FFF2-40B4-BE49-F238E27FC236}">
                <a16:creationId xmlns:a16="http://schemas.microsoft.com/office/drawing/2014/main" id="{C764BF69-965D-418A-A4BB-0F3F8EB681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40" y="1985285"/>
            <a:ext cx="5676236" cy="2741463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D56F68E-75F8-42E3-A39B-195A3AF497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73690" y="607871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197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5279472" y="609600"/>
            <a:ext cx="5844759" cy="9704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dirty="0"/>
              <a:t>Travel Channel’s Expedition Bigfoot</a:t>
            </a:r>
          </a:p>
        </p:txBody>
      </p:sp>
      <p:pic>
        <p:nvPicPr>
          <p:cNvPr id="20" name="Picture 18">
            <a:extLst>
              <a:ext uri="{FF2B5EF4-FFF2-40B4-BE49-F238E27FC236}">
                <a16:creationId xmlns:a16="http://schemas.microsoft.com/office/drawing/2014/main" id="{5405F23C-C82E-4181-95EA-321F3D891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50" y="1"/>
            <a:ext cx="4966697" cy="6858000"/>
          </a:xfrm>
          <a:prstGeom prst="rect">
            <a:avLst/>
          </a:prstGeom>
        </p:spPr>
      </p:pic>
      <p:pic>
        <p:nvPicPr>
          <p:cNvPr id="5" name="Picture 4" descr="A picture containing text, person, sign, posing&#10;&#10;Description automatically generated">
            <a:extLst>
              <a:ext uri="{FF2B5EF4-FFF2-40B4-BE49-F238E27FC236}">
                <a16:creationId xmlns:a16="http://schemas.microsoft.com/office/drawing/2014/main" id="{42F42A55-80FC-4A58-BB1E-F8EB641B37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79" y="643465"/>
            <a:ext cx="3827529" cy="5103372"/>
          </a:xfrm>
          <a:prstGeom prst="rect">
            <a:avLst/>
          </a:prstGeom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5279472" y="1828801"/>
            <a:ext cx="5844760" cy="3866048"/>
          </a:xfrm>
        </p:spPr>
        <p:txBody>
          <a:bodyPr anchor="ctr">
            <a:normAutofit/>
          </a:bodyPr>
          <a:lstStyle/>
          <a:p>
            <a:pPr>
              <a:buClr>
                <a:srgbClr val="B3936C"/>
              </a:buClr>
            </a:pPr>
            <a:r>
              <a:rPr lang="en-US" dirty="0"/>
              <a:t>Elite Team that consists of:</a:t>
            </a:r>
          </a:p>
          <a:p>
            <a:pPr lvl="1">
              <a:buClr>
                <a:srgbClr val="B3936C"/>
              </a:buClr>
            </a:pPr>
            <a:r>
              <a:rPr lang="en-US" dirty="0"/>
              <a:t>Biologist – Emphasis on Primates.</a:t>
            </a:r>
          </a:p>
          <a:p>
            <a:pPr lvl="1">
              <a:buClr>
                <a:srgbClr val="B3936C"/>
              </a:buClr>
            </a:pPr>
            <a:r>
              <a:rPr lang="en-US" dirty="0"/>
              <a:t>Bigfoot Research Organization member.</a:t>
            </a:r>
          </a:p>
          <a:p>
            <a:pPr lvl="1">
              <a:buClr>
                <a:srgbClr val="B3936C"/>
              </a:buClr>
            </a:pPr>
            <a:r>
              <a:rPr lang="en-US" dirty="0"/>
              <a:t>Ex-Military and Survivalist. </a:t>
            </a:r>
          </a:p>
          <a:p>
            <a:pPr>
              <a:buClr>
                <a:srgbClr val="B3936C"/>
              </a:buClr>
            </a:pPr>
            <a:r>
              <a:rPr lang="en-US" dirty="0"/>
              <a:t>Claims to use an advanced data algorithm to help pinpoint Bigfoot’s location. </a:t>
            </a:r>
          </a:p>
          <a:p>
            <a:pPr>
              <a:buClr>
                <a:srgbClr val="B3936C"/>
              </a:buClr>
            </a:pPr>
            <a:r>
              <a:rPr lang="en-US" dirty="0"/>
              <a:t>Has 17 days within a distinct radius to gather scientific evidence of Bigfoot’s existence.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5DFD09C-F212-43CA-B481-D6B6308416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636868" y="586558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855CD-A4D1-4A85-915E-AC4521D02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Bigfoot Field Researchers Organization (BFRO) has a website that allows witnesses to enter in Bigfoot sightings/encounters. </a:t>
            </a:r>
          </a:p>
          <a:p>
            <a:pPr lvl="1"/>
            <a:r>
              <a:rPr lang="en-US" dirty="0"/>
              <a:t>The Comprehensive Sightings Database collects data about the sighting:</a:t>
            </a:r>
          </a:p>
          <a:p>
            <a:pPr lvl="2"/>
            <a:r>
              <a:rPr lang="en-US" dirty="0"/>
              <a:t>Season</a:t>
            </a:r>
          </a:p>
          <a:p>
            <a:pPr lvl="2"/>
            <a:r>
              <a:rPr lang="en-US" dirty="0"/>
              <a:t>State or Location</a:t>
            </a:r>
          </a:p>
          <a:p>
            <a:pPr lvl="2"/>
            <a:r>
              <a:rPr lang="en-US" dirty="0"/>
              <a:t>Classification of encounter.</a:t>
            </a:r>
          </a:p>
          <a:p>
            <a:pPr lvl="3"/>
            <a:r>
              <a:rPr lang="en-US" dirty="0"/>
              <a:t>Class A – Credible source and no mistaken identity of other animals.</a:t>
            </a:r>
          </a:p>
          <a:p>
            <a:pPr lvl="3"/>
            <a:r>
              <a:rPr lang="en-US" dirty="0"/>
              <a:t>Class B – Sighting had great distance or was in poor conditions.</a:t>
            </a:r>
          </a:p>
          <a:p>
            <a:pPr lvl="3"/>
            <a:r>
              <a:rPr lang="en-US" dirty="0"/>
              <a:t>Class C – Second to third hand reports that has possibility to be inaccurate. </a:t>
            </a:r>
          </a:p>
          <a:p>
            <a:pPr marL="1170000" lvl="3" indent="0">
              <a:buNone/>
            </a:pPr>
            <a:endParaRPr lang="en-US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9950ADC-2AE3-4A68-8390-797C4C6FF7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10461" y="569991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 for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6900" indent="0">
              <a:buNone/>
            </a:pPr>
            <a:endParaRPr lang="en-US" dirty="0"/>
          </a:p>
          <a:p>
            <a:r>
              <a:rPr lang="en-US" dirty="0"/>
              <a:t>The television </a:t>
            </a:r>
            <a:r>
              <a:rPr lang="en-US" dirty="0">
                <a:latin typeface="+mj-lt"/>
              </a:rPr>
              <a:t>show states that, “</a:t>
            </a:r>
            <a:r>
              <a:rPr lang="en-US" b="0" i="0" dirty="0">
                <a:effectLst/>
                <a:latin typeface="+mj-lt"/>
              </a:rPr>
              <a:t>The researchers use tech tools to analyze five decades of Bigfoot sightings. With this data, they try to pinpoint when and where to encounter this mysterious beast.”</a:t>
            </a:r>
            <a:endParaRPr lang="en-US" dirty="0">
              <a:latin typeface="+mj-lt"/>
            </a:endParaRPr>
          </a:p>
          <a:p>
            <a:r>
              <a:rPr lang="en-US" dirty="0"/>
              <a:t>The host and podcaster, Bryce Johnson also claims </a:t>
            </a:r>
            <a:r>
              <a:rPr lang="en-US" b="0" i="0" dirty="0">
                <a:effectLst/>
              </a:rPr>
              <a:t>"What sets us a part is we used a completed algorithm that tells us where Bigfoot is going to be -- and when is going to be there, which gave us a tremendous advantage."</a:t>
            </a:r>
            <a:endParaRPr lang="en-US" dirty="0"/>
          </a:p>
        </p:txBody>
      </p:sp>
      <p:pic>
        <p:nvPicPr>
          <p:cNvPr id="7" name="Content Placeholder 6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442E5CBA-FF6F-45D2-A7E2-6E0602569B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005" y="1731963"/>
            <a:ext cx="3044427" cy="4059237"/>
          </a:xfr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3E5784B-28A2-43A7-864F-03CA7A061A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56185" y="600471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8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en-US" dirty="0"/>
              <a:t>Data Preparation and Exploratory Analysis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D526D7-C782-4F65-A21F-A6B40D869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1" y="1731964"/>
            <a:ext cx="12192001" cy="5126036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graphicFrame>
        <p:nvGraphicFramePr>
          <p:cNvPr id="6" name="Content Placeholder 3" descr="Stacked List showing 4 groups arranged from left to right with task descriptions under each group">
            <a:extLst>
              <a:ext uri="{FF2B5EF4-FFF2-40B4-BE49-F238E27FC236}">
                <a16:creationId xmlns:a16="http://schemas.microsoft.com/office/drawing/2014/main" id="{7CBB79B0-BDC8-4821-8B8F-EECCCA50F7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6911106"/>
              </p:ext>
            </p:extLst>
          </p:nvPr>
        </p:nvGraphicFramePr>
        <p:xfrm>
          <a:off x="914400" y="1892830"/>
          <a:ext cx="10353675" cy="3898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2E02EEC-5719-4F5D-B3C9-39F5E0C863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0503424" y="610089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50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Exploratory Data Analysis</a:t>
            </a:r>
            <a:r>
              <a:rPr lang="en-US" sz="4000" dirty="0"/>
              <a:t> Results</a:t>
            </a:r>
          </a:p>
        </p:txBody>
      </p:sp>
      <p:pic>
        <p:nvPicPr>
          <p:cNvPr id="11" name="Picture Placeholder 10" descr="Chart, bar chart&#10;&#10;Description automatically generated">
            <a:extLst>
              <a:ext uri="{FF2B5EF4-FFF2-40B4-BE49-F238E27FC236}">
                <a16:creationId xmlns:a16="http://schemas.microsoft.com/office/drawing/2014/main" id="{B0F7D386-A354-4874-985D-B25F41E7B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72792" y="1892385"/>
            <a:ext cx="6577185" cy="405923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4294967295"/>
          </p:nvPr>
        </p:nvSpPr>
        <p:spPr>
          <a:xfrm>
            <a:off x="7994300" y="1892384"/>
            <a:ext cx="3136900" cy="396298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Almost half of the reported sightings occurred during the summer and fall seasons. </a:t>
            </a:r>
          </a:p>
          <a:p>
            <a:r>
              <a:rPr lang="en-US" dirty="0"/>
              <a:t>Top 5 States with Sightings:</a:t>
            </a:r>
          </a:p>
          <a:p>
            <a:pPr lvl="1"/>
            <a:r>
              <a:rPr lang="en-US" sz="1400" dirty="0"/>
              <a:t>Washington</a:t>
            </a:r>
          </a:p>
          <a:p>
            <a:pPr lvl="1"/>
            <a:r>
              <a:rPr lang="en-US" sz="1400" dirty="0"/>
              <a:t>California</a:t>
            </a:r>
          </a:p>
          <a:p>
            <a:pPr lvl="1"/>
            <a:r>
              <a:rPr lang="en-US" sz="1400" dirty="0"/>
              <a:t>Florida</a:t>
            </a:r>
          </a:p>
          <a:p>
            <a:pPr lvl="1"/>
            <a:r>
              <a:rPr lang="en-US" sz="1400" dirty="0"/>
              <a:t>Ohio</a:t>
            </a:r>
          </a:p>
          <a:p>
            <a:pPr lvl="1"/>
            <a:r>
              <a:rPr lang="en-US" sz="1400" dirty="0"/>
              <a:t>Oregon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28A2ABD-D3D3-486E-B3ED-EEDDD05E12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87518" y="600471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54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86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40ED7E-4309-4CF9-9C8D-82E304E02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48857" y="642412"/>
            <a:ext cx="4583022" cy="1584329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n>
                  <a:solidFill>
                    <a:srgbClr val="000000">
                      <a:alpha val="9804"/>
                    </a:srgbClr>
                  </a:solidFill>
                </a:ln>
                <a:solidFill>
                  <a:srgbClr val="DADADA"/>
                </a:solidFill>
              </a:rPr>
              <a:t>leaderCluster</a:t>
            </a:r>
            <a:r>
              <a:rPr lang="en-US" dirty="0">
                <a:ln>
                  <a:solidFill>
                    <a:srgbClr val="000000">
                      <a:alpha val="9804"/>
                    </a:srgbClr>
                  </a:solidFill>
                </a:ln>
                <a:solidFill>
                  <a:srgbClr val="DADADA"/>
                </a:solidFill>
              </a:rPr>
              <a:t> Model using 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2857" y="2350169"/>
            <a:ext cx="4559022" cy="2923506"/>
          </a:xfrm>
        </p:spPr>
        <p:txBody>
          <a:bodyPr>
            <a:norm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leaderCluster</a:t>
            </a:r>
            <a:r>
              <a:rPr lang="en-US" sz="1600" dirty="0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 takes a matrix of coordinates and outputs cluster ids from running the leader algorithm. The coordinates can either be on points in the space </a:t>
            </a:r>
            <a:r>
              <a:rPr lang="en-US" sz="1600" dirty="0" err="1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R^n</a:t>
            </a:r>
            <a:r>
              <a:rPr lang="en-US" sz="1600" dirty="0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, or latitude/longitude pairs. A radius delta must be provided.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leaderCluster</a:t>
            </a:r>
            <a:r>
              <a:rPr lang="en-US" sz="1600" dirty="0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(points, radius, weights = rep(1, </a:t>
            </a:r>
            <a:r>
              <a:rPr lang="en-US" sz="1600" dirty="0" err="1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nrow</a:t>
            </a:r>
            <a:r>
              <a:rPr lang="en-US" sz="1600" dirty="0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(points)), </a:t>
            </a:r>
            <a:r>
              <a:rPr lang="en-US" sz="1600" dirty="0" err="1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max_iter</a:t>
            </a:r>
            <a:r>
              <a:rPr lang="en-US" sz="1600" dirty="0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 = 10L, distance = c("</a:t>
            </a:r>
            <a:r>
              <a:rPr lang="en-US" sz="1600" dirty="0" err="1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Lp</a:t>
            </a:r>
            <a:r>
              <a:rPr lang="en-US" sz="1600" dirty="0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", "L1", "L2", "</a:t>
            </a:r>
            <a:r>
              <a:rPr lang="en-US" sz="1600" dirty="0" err="1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Linf</a:t>
            </a:r>
            <a:r>
              <a:rPr lang="en-US" sz="1600" dirty="0">
                <a:ln>
                  <a:solidFill>
                    <a:srgbClr val="404040">
                      <a:alpha val="9804"/>
                    </a:srgbClr>
                  </a:solidFill>
                </a:ln>
                <a:solidFill>
                  <a:schemeClr val="bg2"/>
                </a:solidFill>
              </a:rPr>
              <a:t>", "haversine"), p = 2) </a:t>
            </a:r>
          </a:p>
          <a:p>
            <a:pPr>
              <a:lnSpc>
                <a:spcPct val="90000"/>
              </a:lnSpc>
            </a:pPr>
            <a:endParaRPr lang="en-US" sz="1300" dirty="0">
              <a:ln>
                <a:solidFill>
                  <a:srgbClr val="404040">
                    <a:alpha val="9804"/>
                  </a:srgbClr>
                </a:solidFill>
              </a:ln>
              <a:solidFill>
                <a:srgbClr val="F2F2F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8ACC6B-EC7C-4E3C-8D08-C0A3AA407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614" y="965196"/>
            <a:ext cx="5042779" cy="4781641"/>
          </a:xfrm>
          <a:prstGeom prst="rect">
            <a:avLst/>
          </a:prstGeom>
          <a:solidFill>
            <a:schemeClr val="bg1"/>
          </a:solidFill>
          <a:ln w="190500">
            <a:solidFill>
              <a:srgbClr val="F2F2F2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82CE0F-97C0-46A3-99B8-A1982F2497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214118"/>
              </p:ext>
            </p:extLst>
          </p:nvPr>
        </p:nvGraphicFramePr>
        <p:xfrm>
          <a:off x="1653204" y="2097753"/>
          <a:ext cx="3793090" cy="33141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93090">
                  <a:extLst>
                    <a:ext uri="{9D8B030D-6E8A-4147-A177-3AD203B41FA5}">
                      <a16:colId xmlns:a16="http://schemas.microsoft.com/office/drawing/2014/main" val="1070058571"/>
                    </a:ext>
                  </a:extLst>
                </a:gridCol>
              </a:tblGrid>
              <a:tr h="48190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>
                          <a:effectLst/>
                        </a:rPr>
                        <a:t>set.seed</a:t>
                      </a:r>
                      <a:r>
                        <a:rPr lang="en-US" sz="1100" dirty="0">
                          <a:effectLst/>
                        </a:rPr>
                        <a:t>(31232)</a:t>
                      </a:r>
                      <a:endParaRPr lang="en-US" sz="1100" dirty="0">
                        <a:effectLst/>
                        <a:latin typeface="SFMono-Regular"/>
                      </a:endParaRPr>
                    </a:p>
                    <a:p>
                      <a:endParaRPr lang="en-US" sz="1100" dirty="0"/>
                    </a:p>
                  </a:txBody>
                  <a:tcPr marL="55053" marR="55053" marT="27526" marB="27526"/>
                </a:tc>
                <a:extLst>
                  <a:ext uri="{0D108BD9-81ED-4DB2-BD59-A6C34878D82A}">
                    <a16:rowId xmlns:a16="http://schemas.microsoft.com/office/drawing/2014/main" val="2959679006"/>
                  </a:ext>
                </a:extLst>
              </a:tr>
              <a:tr h="709340">
                <a:tc>
                  <a:txBody>
                    <a:bodyPr/>
                    <a:lstStyle/>
                    <a:p>
                      <a:pPr fontAlgn="t"/>
                      <a:r>
                        <a:rPr lang="en-US" sz="1100" dirty="0" err="1">
                          <a:effectLst/>
                        </a:rPr>
                        <a:t>BF.cluster</a:t>
                      </a:r>
                      <a:r>
                        <a:rPr lang="en-US" sz="1100" dirty="0">
                          <a:effectLst/>
                        </a:rPr>
                        <a:t>&lt;-</a:t>
                      </a:r>
                      <a:r>
                        <a:rPr lang="en-US" sz="1100" dirty="0" err="1">
                          <a:effectLst/>
                        </a:rPr>
                        <a:t>leaderCluster</a:t>
                      </a: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bigfoot.date</a:t>
                      </a:r>
                      <a:r>
                        <a:rPr lang="en-US" sz="1100" dirty="0">
                          <a:effectLst/>
                        </a:rPr>
                        <a:t>[,5:6],radius = 175,distance = "haversine",</a:t>
                      </a:r>
                      <a:r>
                        <a:rPr lang="en-US" sz="1100" dirty="0" err="1">
                          <a:effectLst/>
                        </a:rPr>
                        <a:t>max_iter</a:t>
                      </a:r>
                      <a:r>
                        <a:rPr lang="en-US" sz="1100" dirty="0">
                          <a:effectLst/>
                        </a:rPr>
                        <a:t> =25)</a:t>
                      </a:r>
                      <a:endParaRPr lang="en-US" sz="1100" dirty="0">
                        <a:effectLst/>
                        <a:latin typeface="SFMono-Regular"/>
                      </a:endParaRPr>
                    </a:p>
                  </a:txBody>
                  <a:tcPr marL="45878" marR="45878" marT="27526" marB="27526"/>
                </a:tc>
                <a:extLst>
                  <a:ext uri="{0D108BD9-81ED-4DB2-BD59-A6C34878D82A}">
                    <a16:rowId xmlns:a16="http://schemas.microsoft.com/office/drawing/2014/main" val="4189608272"/>
                  </a:ext>
                </a:extLst>
              </a:tr>
              <a:tr h="709340">
                <a:tc>
                  <a:txBody>
                    <a:bodyPr/>
                    <a:lstStyle/>
                    <a:p>
                      <a:pPr fontAlgn="t"/>
                      <a:r>
                        <a:rPr lang="en-US" sz="1100">
                          <a:effectLst/>
                        </a:rPr>
                        <a:t>Clust.BF&lt;-cbind(ClusterID=BF.cluster$cluster_id,bigfoot.date)</a:t>
                      </a:r>
                      <a:endParaRPr lang="en-US" sz="1100">
                        <a:effectLst/>
                        <a:latin typeface="SFMono-Regular"/>
                      </a:endParaRPr>
                    </a:p>
                  </a:txBody>
                  <a:tcPr marL="45878" marR="45878" marT="27526" marB="27526"/>
                </a:tc>
                <a:extLst>
                  <a:ext uri="{0D108BD9-81ED-4DB2-BD59-A6C34878D82A}">
                    <a16:rowId xmlns:a16="http://schemas.microsoft.com/office/drawing/2014/main" val="1708498662"/>
                  </a:ext>
                </a:extLst>
              </a:tr>
              <a:tr h="1102810">
                <a:tc>
                  <a:txBody>
                    <a:bodyPr/>
                    <a:lstStyle/>
                    <a:p>
                      <a:pPr fontAlgn="t"/>
                      <a:r>
                        <a:rPr lang="en-US" sz="1100" dirty="0" err="1">
                          <a:effectLst/>
                        </a:rPr>
                        <a:t>Clust.AGG</a:t>
                      </a:r>
                      <a:r>
                        <a:rPr lang="en-US" sz="1100" dirty="0">
                          <a:effectLst/>
                        </a:rPr>
                        <a:t>&lt;-Clust.BF %&gt;% </a:t>
                      </a:r>
                      <a:r>
                        <a:rPr lang="en-US" sz="1100" dirty="0" err="1">
                          <a:effectLst/>
                        </a:rPr>
                        <a:t>group_by</a:t>
                      </a: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ClusterID</a:t>
                      </a:r>
                      <a:r>
                        <a:rPr lang="en-US" sz="1100" dirty="0">
                          <a:effectLst/>
                        </a:rPr>
                        <a:t>) %&gt;% </a:t>
                      </a:r>
                      <a:r>
                        <a:rPr lang="en-US" sz="1100" dirty="0" err="1">
                          <a:effectLst/>
                        </a:rPr>
                        <a:t>summarise</a:t>
                      </a:r>
                      <a:r>
                        <a:rPr lang="en-US" sz="1100" dirty="0">
                          <a:effectLst/>
                        </a:rPr>
                        <a:t>(Count=n()) %&gt;% mutate(</a:t>
                      </a:r>
                      <a:r>
                        <a:rPr lang="en-US" sz="1100" dirty="0" err="1">
                          <a:effectLst/>
                        </a:rPr>
                        <a:t>percent.sight</a:t>
                      </a:r>
                      <a:r>
                        <a:rPr lang="en-US" sz="1100" dirty="0">
                          <a:effectLst/>
                        </a:rPr>
                        <a:t>=Count/3810) %&gt;% arrange(desc(Count)) </a:t>
                      </a:r>
                      <a:endParaRPr lang="en-US" sz="1100" dirty="0">
                        <a:effectLst/>
                        <a:latin typeface="SFMono-Regular"/>
                      </a:endParaRPr>
                    </a:p>
                  </a:txBody>
                  <a:tcPr marL="45878" marR="45878" marT="27526" marB="27526"/>
                </a:tc>
                <a:extLst>
                  <a:ext uri="{0D108BD9-81ED-4DB2-BD59-A6C34878D82A}">
                    <a16:rowId xmlns:a16="http://schemas.microsoft.com/office/drawing/2014/main" val="1676008440"/>
                  </a:ext>
                </a:extLst>
              </a:tr>
              <a:tr h="310748">
                <a:tc>
                  <a:txBody>
                    <a:bodyPr/>
                    <a:lstStyle/>
                    <a:p>
                      <a:pPr fontAlgn="t"/>
                      <a:r>
                        <a:rPr lang="en-US" sz="1100" dirty="0">
                          <a:effectLst/>
                        </a:rPr>
                        <a:t>Top.5.Clust&lt;-head(Clust.AGG,5)</a:t>
                      </a:r>
                      <a:endParaRPr lang="en-US" sz="1100" dirty="0">
                        <a:effectLst/>
                        <a:latin typeface="SFMono-Regular"/>
                      </a:endParaRPr>
                    </a:p>
                  </a:txBody>
                  <a:tcPr marL="45878" marR="45878" marT="27526" marB="27526"/>
                </a:tc>
                <a:extLst>
                  <a:ext uri="{0D108BD9-81ED-4DB2-BD59-A6C34878D82A}">
                    <a16:rowId xmlns:a16="http://schemas.microsoft.com/office/drawing/2014/main" val="407513929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1DAB83B-940B-46A5-BDA8-2086F558B8CA}"/>
              </a:ext>
            </a:extLst>
          </p:cNvPr>
          <p:cNvSpPr txBox="1"/>
          <p:nvPr/>
        </p:nvSpPr>
        <p:spPr>
          <a:xfrm>
            <a:off x="1871803" y="1261438"/>
            <a:ext cx="32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Haversine with </a:t>
            </a:r>
            <a:r>
              <a:rPr lang="en-US" dirty="0" err="1"/>
              <a:t>lat</a:t>
            </a:r>
            <a:r>
              <a:rPr lang="en-US" dirty="0"/>
              <a:t>/</a:t>
            </a:r>
            <a:r>
              <a:rPr lang="en-US" dirty="0" err="1"/>
              <a:t>lon</a:t>
            </a:r>
            <a:r>
              <a:rPr lang="en-US" dirty="0"/>
              <a:t> pairs</a:t>
            </a:r>
          </a:p>
          <a:p>
            <a:r>
              <a:rPr lang="en-US" dirty="0"/>
              <a:t>      with a 175 mile radius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7EF0F21-1D32-4126-A562-DD67BCDE30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44516" y="597190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47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3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9472" y="609600"/>
            <a:ext cx="5844759" cy="9704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Results</a:t>
            </a:r>
            <a:endParaRPr lang="en-US" dirty="0"/>
          </a:p>
        </p:txBody>
      </p:sp>
      <p:pic>
        <p:nvPicPr>
          <p:cNvPr id="18" name="Picture 11">
            <a:extLst>
              <a:ext uri="{FF2B5EF4-FFF2-40B4-BE49-F238E27FC236}">
                <a16:creationId xmlns:a16="http://schemas.microsoft.com/office/drawing/2014/main" id="{E67A036B-F109-477D-A092-D947533E2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50" y="1"/>
            <a:ext cx="4966697" cy="6858000"/>
          </a:xfrm>
          <a:prstGeom prst="rect">
            <a:avLst/>
          </a:prstGeom>
        </p:spPr>
      </p:pic>
      <p:pic>
        <p:nvPicPr>
          <p:cNvPr id="7" name="Content Placeholder 6" descr="Map&#10;&#10;Description automatically generated">
            <a:extLst>
              <a:ext uri="{FF2B5EF4-FFF2-40B4-BE49-F238E27FC236}">
                <a16:creationId xmlns:a16="http://schemas.microsoft.com/office/drawing/2014/main" id="{E32786E1-5673-42E5-9875-26D62A2E81F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14" r="25847" b="-2"/>
          <a:stretch/>
        </p:blipFill>
        <p:spPr>
          <a:xfrm>
            <a:off x="632815" y="643465"/>
            <a:ext cx="4003193" cy="5103372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E9387C-B533-4B1E-9DB9-7F5B0A9B4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79472" y="1828801"/>
            <a:ext cx="5844760" cy="3866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Clr>
                <a:srgbClr val="F69B09"/>
              </a:buClr>
              <a:buFont typeface="Wingdings" panose="05000000000000000000" pitchFamily="2" charset="2"/>
              <a:buChar char="§"/>
            </a:pPr>
            <a:r>
              <a:rPr lang="en-US" dirty="0"/>
              <a:t>Over 11% percentage of sightings/encounters with Bigfoot happen within western Washington and north Oregon area.</a:t>
            </a:r>
          </a:p>
          <a:p>
            <a:pPr>
              <a:buClr>
                <a:srgbClr val="F69B09"/>
              </a:buClr>
              <a:buFont typeface="Wingdings" panose="05000000000000000000" pitchFamily="2" charset="2"/>
              <a:buChar char="§"/>
            </a:pPr>
            <a:r>
              <a:rPr lang="en-US" dirty="0"/>
              <a:t>The first Season of Expedition Bigfoot was the team investigating the area between Salem and Eugene. 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D00DA50-D09A-43AE-A123-C2037C1DE9C5}"/>
              </a:ext>
            </a:extLst>
          </p:cNvPr>
          <p:cNvSpPr txBox="1">
            <a:spLocks/>
          </p:cNvSpPr>
          <p:nvPr/>
        </p:nvSpPr>
        <p:spPr>
          <a:xfrm>
            <a:off x="5866630" y="1580050"/>
            <a:ext cx="4876344" cy="77011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The Most Recorded Sightings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F246649-3A2E-4660-8D13-89DBB2D9E2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607276" y="59436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8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The 5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Most Recorded Sightings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Over 4.4% percentage of sightings/encounters with Bigfoot happen within eastern Kentucky and the Ohio Valley.</a:t>
            </a:r>
          </a:p>
          <a:p>
            <a:r>
              <a:rPr lang="en-US" dirty="0"/>
              <a:t>The second Season of Expedition Bigfoot was the team investigating the area between Whitesburg and Harlan during the summer. </a:t>
            </a:r>
          </a:p>
          <a:p>
            <a:r>
              <a:rPr lang="en-US" dirty="0"/>
              <a:t>The famous “Ohio Howl” was recorded in this area in 1994 on the river border of Ohio and West Virginia.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Eastern Kentucky &amp; Ohio Valley</a:t>
            </a:r>
          </a:p>
        </p:txBody>
      </p:sp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37E60AA5-18F4-4E1D-B7E6-E3D919BE938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438" y="2576827"/>
            <a:ext cx="4895850" cy="3017209"/>
          </a:xfrm>
        </p:spPr>
      </p:pic>
      <p:pic>
        <p:nvPicPr>
          <p:cNvPr id="10" name="Howl">
            <a:hlinkClick r:id="" action="ppaction://media"/>
            <a:extLst>
              <a:ext uri="{FF2B5EF4-FFF2-40B4-BE49-F238E27FC236}">
                <a16:creationId xmlns:a16="http://schemas.microsoft.com/office/drawing/2014/main" id="{C84B569A-F16B-45B3-B1A3-F82B496AAB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444044" y="5106673"/>
            <a:ext cx="487363" cy="48736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447C1E9-E708-4323-9D2C-EBE1C638A18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556690" y="61034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49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2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90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910</TotalTime>
  <Words>1296</Words>
  <Application>Microsoft Office PowerPoint</Application>
  <PresentationFormat>Widescreen</PresentationFormat>
  <Paragraphs>106</Paragraphs>
  <Slides>14</Slides>
  <Notes>1</Notes>
  <HiddenSlides>0</HiddenSlides>
  <MMClips>15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Calisto MT</vt:lpstr>
      <vt:lpstr>Euphemia</vt:lpstr>
      <vt:lpstr>SFMono-Regular</vt:lpstr>
      <vt:lpstr>Times New Roman</vt:lpstr>
      <vt:lpstr>Wingdings</vt:lpstr>
      <vt:lpstr>Wingdings 2</vt:lpstr>
      <vt:lpstr>Slate</vt:lpstr>
      <vt:lpstr>Finding Bigfoot</vt:lpstr>
      <vt:lpstr>Travel Channel’s Expedition Bigfoot</vt:lpstr>
      <vt:lpstr>Background</vt:lpstr>
      <vt:lpstr>Reason for Analysis</vt:lpstr>
      <vt:lpstr>Data Preparation and Exploratory Analysis </vt:lpstr>
      <vt:lpstr>Exploratory Data Analysis Results</vt:lpstr>
      <vt:lpstr>leaderCluster Model using R</vt:lpstr>
      <vt:lpstr>Results</vt:lpstr>
      <vt:lpstr>Results</vt:lpstr>
      <vt:lpstr>Results</vt:lpstr>
      <vt:lpstr>Results</vt:lpstr>
      <vt:lpstr>Conclusion</vt:lpstr>
      <vt:lpstr>References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Bigfoot</dc:title>
  <dc:creator>Katie Briggs</dc:creator>
  <cp:lastModifiedBy>Katie Briggs</cp:lastModifiedBy>
  <cp:revision>3</cp:revision>
  <dcterms:created xsi:type="dcterms:W3CDTF">2021-03-01T15:52:22Z</dcterms:created>
  <dcterms:modified xsi:type="dcterms:W3CDTF">2021-03-05T17:49:34Z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